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1914B-DB25-4813-298F-48EBE341D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AD248-749D-6680-37B4-BCAD4951F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7796C-A36B-EE6C-2C31-D91D55945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A330D-021E-56FD-07B8-0300E163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C972D-96AF-6CCC-5E2D-B3DD5E4E2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7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73F3-5BDE-1742-C511-F75F309FA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0BC32-50EE-7721-4F3A-FD7323C1A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EFCBC-B590-58F0-466B-BCEDE0AD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CEFF3-CE74-A789-D854-3943FE5B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9CC00-D06C-D35B-0C5F-5806F891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8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5CFD1F-8615-3376-B62A-7EB6B56D04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CFAD0-0860-6571-060C-50A395E5A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79278-2F72-F390-D61C-3F502B29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550F-A53B-969D-F1FB-BCBF1119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4BDE-5E2A-5265-3B84-82C0A527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6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9220098" cy="4309053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FBC030-7547-D6BF-8EBD-57B72AEB38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59410"/>
            <a:ext cx="4800600" cy="522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34330011-D9C9-DF0F-22AC-6644347300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5" y="5981701"/>
            <a:ext cx="4800600" cy="522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48EFA-DE3C-5CB4-BDB1-4848A83A9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2928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48EFA-DE3C-5CB4-BDB1-4848A83A9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FA2DAE-D1BD-2597-E500-AC42B3699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665" y="1274474"/>
            <a:ext cx="6180032" cy="4309053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3A90E62-319E-5DD6-CEEA-238EB0982B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4" y="621773"/>
            <a:ext cx="6180031" cy="522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CCFF322-337B-7F9A-AE08-A2B0041605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4" y="5714228"/>
            <a:ext cx="6180032" cy="522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E1B1CC1-E877-55CD-033A-E47EFBCB38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48638" y="620713"/>
            <a:ext cx="3404235" cy="5619962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4957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48EFA-DE3C-5CB4-BDB1-4848A83A9BF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E90DD7B0-CEF7-7BB7-D565-516341FB4719}"/>
              </a:ext>
            </a:extLst>
          </p:cNvPr>
          <p:cNvSpPr/>
          <p:nvPr userDrawn="1"/>
        </p:nvSpPr>
        <p:spPr>
          <a:xfrm rot="16200000">
            <a:off x="4413805" y="-2194669"/>
            <a:ext cx="4309056" cy="11247335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1EEAB8-1AEF-1BED-7DDD-6301E162E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003" y="1552576"/>
            <a:ext cx="10048772" cy="3752850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BEF2E24-1FCA-03A7-8847-670CAEE74A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2002" y="621773"/>
            <a:ext cx="10048770" cy="522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42DC9B-EAD8-0048-B4A7-5494DF856C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2002" y="5714228"/>
            <a:ext cx="10048772" cy="5220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1725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665" y="1215814"/>
            <a:ext cx="9220098" cy="2543386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70C1AC0-39F4-7FA6-6D4A-51DE6B9724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4666" y="3867201"/>
            <a:ext cx="9220097" cy="1558239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005B8B-8E06-7D90-12A9-58F35A83B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4DACDA-80A1-3110-899E-6B2DDE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625710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005B8B-8E06-7D90-12A9-58F35A83B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4DACDA-80A1-3110-899E-6B2DDE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0CE5567-0422-B7E9-0648-EA9CBEB15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079457"/>
            <a:ext cx="5472113" cy="2543386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13320ADD-D05D-143D-144B-4502440A42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44665" y="359410"/>
            <a:ext cx="4800600" cy="522000"/>
          </a:xfrm>
        </p:spPr>
        <p:txBody>
          <a:bodyPr anchor="t">
            <a:no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ACD9772-FAB0-7395-4A30-056F4FE99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44665" y="5981701"/>
            <a:ext cx="4800600" cy="522000"/>
          </a:xfrm>
        </p:spPr>
        <p:txBody>
          <a:bodyPr anchor="b">
            <a:noAutofit/>
          </a:bodyPr>
          <a:lstStyle>
            <a:lvl1pPr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4AEFD5-23FA-2382-BE0F-9C8DE031C7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1" y="3730844"/>
            <a:ext cx="5472112" cy="1558239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67019324-9CE1-B240-6584-465CC2BBCD5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665" y="1215814"/>
            <a:ext cx="4800600" cy="4209626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5453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0005B8B-8E06-7D90-12A9-58F35A83B4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84DACDA-80A1-3110-899E-6B2DDEAD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CCE5B3B1-F613-0F14-B74F-8B5A3D6E2837}"/>
              </a:ext>
            </a:extLst>
          </p:cNvPr>
          <p:cNvSpPr/>
          <p:nvPr userDrawn="1"/>
        </p:nvSpPr>
        <p:spPr>
          <a:xfrm rot="5400000" flipH="1">
            <a:off x="5295107" y="-2141566"/>
            <a:ext cx="1592259" cy="9548872"/>
          </a:xfrm>
          <a:prstGeom prst="roundRect">
            <a:avLst>
              <a:gd name="adj" fmla="val 7096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41CB110-B840-0FC3-72FA-A875E32EA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150" y="1836738"/>
            <a:ext cx="9537702" cy="1592261"/>
          </a:xfrm>
        </p:spPr>
        <p:txBody>
          <a:bodyPr vert="horz" lIns="90000" tIns="45720" rIns="90000" bIns="45720" rtlCol="0" anchor="b">
            <a:noAutofit/>
          </a:bodyPr>
          <a:lstStyle>
            <a:lvl1pPr algn="ctr"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D98484-8B13-3F56-B82B-3CA815035E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95700" y="359410"/>
            <a:ext cx="4800600" cy="522000"/>
          </a:xfrm>
        </p:spPr>
        <p:txBody>
          <a:bodyPr anchor="t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1948555F-FA32-209D-C7C5-5AB42B30C4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95700" y="5981701"/>
            <a:ext cx="4800600" cy="522000"/>
          </a:xfrm>
        </p:spPr>
        <p:txBody>
          <a:bodyPr anchor="b">
            <a:noAutofit/>
          </a:bodyPr>
          <a:lstStyle>
            <a:lvl1pPr algn="ctr">
              <a:defRPr sz="12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CFD7AAF0-8344-E385-F254-817CAF271A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41" y="3867202"/>
            <a:ext cx="8137522" cy="1153978"/>
          </a:xfrm>
        </p:spPr>
        <p:txBody>
          <a:bodyPr vert="horz" lIns="91440" tIns="45720" rIns="91440" bIns="45720" rtlCol="0">
            <a:noAutofit/>
          </a:bodyPr>
          <a:lstStyle>
            <a:lvl1pPr algn="ctr">
              <a:defRPr lang="en-US" sz="1800" dirty="0"/>
            </a:lvl1pPr>
          </a:lstStyle>
          <a:p>
            <a:pPr lvl="0">
              <a:lnSpc>
                <a:spcPct val="150000"/>
              </a:lnSpc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0284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8737074-9BEA-F188-8380-A7BF75A7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B8AB931E-2AAB-32F2-7B76-E498E61D5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744842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669FA61-9831-1372-1A61-C18CF3D7BB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2980689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39E2E74-0E5D-08C3-2ACE-0ADE382EA6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4216536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C6E7ED37-64DE-D527-CE68-BF7F6C350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149" y="5452384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1B52FCB-09C4-4EEE-90EE-E6A1F0A456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28460" y="1744842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5538FE7-963B-0A33-FE47-20EA869B980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28460" y="2980689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EF0169F-28E2-6EE3-7D48-6BB6505E3E3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28460" y="4216536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BBEE820-C99B-C208-169D-7CFE4FADB46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28460" y="5452384"/>
            <a:ext cx="4517391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9091-5F4C-1F42-FB1F-E27CB3D78DD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91422C-712A-516E-BC52-7FE06DB6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4038147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19091-5F4C-1F42-FB1F-E27CB3D78DD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491422C-712A-516E-BC52-7FE06DB6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5E1D9-5264-2B9F-F2D8-0EBE48AB2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620713"/>
            <a:ext cx="5184774" cy="1124129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</a:t>
            </a:r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600ABB1-4EB9-C925-41B5-F52FE60921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083050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8AE5E00-A514-B9BD-C799-DEFD92FC83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3206162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D8FC7D7-45AD-2E56-9C02-520A15B8D0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329274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E7320CF-400D-08AF-74E5-49B76990BB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452384"/>
            <a:ext cx="5184775" cy="78490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F776D9F0-F64B-AC96-5A37-F5B186B14BF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749401" cy="5619962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05186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FAC0-9E0A-F83B-84C0-CB1BEE94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C547-3EB6-181B-DE20-48A2A95FC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F515B-D55C-4C9B-B4A2-144CF475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F1700-FCB3-C7FD-02A3-62393DD3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7E84-9469-3B69-8221-F19A00A3D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8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7AF26D-E3B2-CF9E-D069-7418B4EE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3"/>
            <a:ext cx="6174318" cy="112412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19CE3885-6093-689E-BD45-8877414336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90904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F601F5E-1C53-1D14-0DAF-B3835E89492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149" y="280753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671A3B7-7B6E-FB2A-66AA-AF5AB4DD33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370602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8B15F13-9FE8-8075-D605-2E033A9681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604517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15A26ED-6CEB-9130-8E04-93D9720BBA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5503005"/>
            <a:ext cx="6171158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94A7A253-CE41-D5A6-DB47-B99BA0FDC8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48638" y="620713"/>
            <a:ext cx="3419475" cy="5619962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96166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286D396-4B84-5B9F-FBD2-3CAB3AAD1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06466" y="2717759"/>
            <a:ext cx="5616576" cy="1422487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1415FC-2B8C-5F54-4BB8-F46838F937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035300" y="620713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5829B14C-C6D3-9212-6BEC-D1B59CA2CF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35300" y="1840889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597C9BD-1DAF-25C4-C5D3-516C344BA1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35300" y="3061065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4A7E9287-73DC-B5BA-3C0E-F0AD64FBC2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035300" y="4281241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6B4DF6D0-46A3-FC0D-A046-8944EDBAEBD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35300" y="5501417"/>
            <a:ext cx="8532813" cy="73428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33147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E36F2-7AD3-C4AB-12E9-4D905099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650CC3E-35C3-F873-8700-95DE9485D0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17631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0DF7FB9-915C-83A4-D3BF-966FEB0586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6149" y="26978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BB84BCA-426A-CF29-798E-D796F85ABD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6149" y="36325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FAF9672-9DD6-CF16-84A6-495AC19FE8E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9" y="45672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9D72D0DC-4521-8A70-1D20-7FFCC70D665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9" y="5501943"/>
            <a:ext cx="10334626" cy="73428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249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3AFA-2738-C275-EBFB-EF8F3C27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1944847"/>
            <a:ext cx="5155143" cy="296830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C7CB5D8-52C7-51A2-9A84-A523152A17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1820" y="1614115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0442371-1376-12A8-0ED3-A7FD32217C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42688" y="1155807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3EC6FD6-7C97-2269-41BB-5D6DDEAFE19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41820" y="2860408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A82193AA-7249-D2F9-1ACE-6F3C542DC5F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2688" y="2402100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5F0F4ED8-C9E3-0744-3E9D-B4E4A65BFA1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41820" y="4106701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79FB95E4-79E8-E5F1-7978-40051D11309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42688" y="3648393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D1E93853-77BB-3369-E4AE-1048A778386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41820" y="5352994"/>
            <a:ext cx="4620683" cy="35030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A32D9A1-F3C6-1B1B-E309-B61FDAED288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42688" y="4894686"/>
            <a:ext cx="4625425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9072699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62C6A-3372-8C09-5443-EF976477281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" y="6240674"/>
            <a:ext cx="628649" cy="365125"/>
          </a:xfrm>
        </p:spPr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01760FB-9A52-06BD-7397-CE1271CB1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F93AFA-2738-C275-EBFB-EF8F3C27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1944847"/>
            <a:ext cx="5155143" cy="296830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93">
            <a:extLst>
              <a:ext uri="{FF2B5EF4-FFF2-40B4-BE49-F238E27FC236}">
                <a16:creationId xmlns:a16="http://schemas.microsoft.com/office/drawing/2014/main" id="{6C97D37C-4C8A-7962-1247-E18681F7D98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261567" y="1303206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91">
            <a:extLst>
              <a:ext uri="{FF2B5EF4-FFF2-40B4-BE49-F238E27FC236}">
                <a16:creationId xmlns:a16="http://schemas.microsoft.com/office/drawing/2014/main" id="{9B332BC3-BA69-3127-5EF7-23258851B52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248046" y="2522371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Text Placeholder 89">
            <a:extLst>
              <a:ext uri="{FF2B5EF4-FFF2-40B4-BE49-F238E27FC236}">
                <a16:creationId xmlns:a16="http://schemas.microsoft.com/office/drawing/2014/main" id="{F83220DF-7367-EDFC-8BDE-9179CB32C2C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248387" y="3822665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7">
            <a:extLst>
              <a:ext uri="{FF2B5EF4-FFF2-40B4-BE49-F238E27FC236}">
                <a16:creationId xmlns:a16="http://schemas.microsoft.com/office/drawing/2014/main" id="{AF58F551-6C56-AA67-7E50-E2BC7431C45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76962" y="5069128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65DB154-1CE8-28FC-2E0D-97D74A2E90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42688" y="1155807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F519ACB-AD25-A58C-3940-9DD16496A62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942688" y="2402100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6C586A22-4B93-0A8C-A131-4DED4EC8FF5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42688" y="3648393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DB27EC44-26B3-FC10-230C-0F66FC6D98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942688" y="4894686"/>
            <a:ext cx="4625425" cy="80861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90494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9BB9E-0F33-A37F-4730-313F6F2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8F7B61-EE49-8FCC-3DD4-1F2C80287E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9" y="3429000"/>
            <a:ext cx="9540874" cy="1858962"/>
          </a:xfrm>
        </p:spPr>
        <p:txBody>
          <a:bodyPr lIns="90000" tIns="45720" rIns="91440" bIns="45720" anchor="b">
            <a:noAutofit/>
          </a:bodyPr>
          <a:lstStyle>
            <a:lvl1pPr algn="r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1BE423FD-1F9C-F345-12A0-700A52FD97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40" y="5395963"/>
            <a:ext cx="9540873" cy="841325"/>
          </a:xfrm>
        </p:spPr>
        <p:txBody>
          <a:bodyPr>
            <a:noAutofit/>
          </a:bodyPr>
          <a:lstStyle>
            <a:lvl1pPr algn="r"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238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9BB9E-0F33-A37F-4730-313F6F2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40605-ABA6-05B3-161C-839C9FFA0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3925" y="3429000"/>
            <a:ext cx="10356850" cy="1858962"/>
          </a:xfrm>
        </p:spPr>
        <p:txBody>
          <a:bodyPr lIns="90000" tIns="45720" rIns="91440" bIns="45720" anchor="b">
            <a:no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1871195-BBA7-76F7-D046-4A3EB10471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3926" y="5395963"/>
            <a:ext cx="10356850" cy="841325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C0722468-78AA-6337-726C-FC65FF90DF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3925" y="945650"/>
            <a:ext cx="10356850" cy="2160000"/>
          </a:xfrm>
        </p:spPr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11140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8F4F8C-F006-0E45-6632-B03E09A65D4A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C9BB9E-0F33-A37F-4730-313F6F26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7E91F0A5-5C3A-01BF-4BE8-60FCCA951DB6}"/>
              </a:ext>
            </a:extLst>
          </p:cNvPr>
          <p:cNvSpPr/>
          <p:nvPr userDrawn="1"/>
        </p:nvSpPr>
        <p:spPr>
          <a:xfrm rot="5400000" flipH="1">
            <a:off x="4613276" y="-273053"/>
            <a:ext cx="1592259" cy="9529764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D" sz="12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00542E-7DA3-96AF-2F95-CA4528827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7" y="3792534"/>
            <a:ext cx="7783511" cy="1398592"/>
          </a:xfrm>
        </p:spPr>
        <p:txBody>
          <a:bodyPr lIns="90000" tIns="45720" rIns="91440" bIns="45720" anchor="ctr">
            <a:noAutofit/>
          </a:bodyPr>
          <a:lstStyle>
            <a:lvl1pPr algn="l"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6BC31A26-A7F8-5638-79C5-270F8E3E3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7238" y="5395963"/>
            <a:ext cx="7783511" cy="841325"/>
          </a:xfrm>
        </p:spPr>
        <p:txBody>
          <a:bodyPr>
            <a:noAutofit/>
          </a:bodyPr>
          <a:lstStyle>
            <a:lvl1pPr algn="l">
              <a:lnSpc>
                <a:spcPct val="150000"/>
              </a:lnSpc>
              <a:defRPr sz="18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0229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E1E4-6C1F-758F-BEF0-0134C1C5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150" y="3536890"/>
            <a:ext cx="4768850" cy="2703785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717E1-F45F-0CDC-39E6-BA8AE85ED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054644-5513-C5F4-8051-722E9B763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487585" y="3537001"/>
            <a:ext cx="4377263" cy="270028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638B48B-4E0B-22FB-A5B3-AFD56904D2A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35300" y="1269000"/>
            <a:ext cx="3060700" cy="21600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B4543DB4-26F8-6491-ED15-59F17614DB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87585" y="2949000"/>
            <a:ext cx="4377263" cy="4800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9448EB3-0D4C-E239-2305-A5260AE310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7849460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1892512"/>
            <a:ext cx="5184775" cy="4344776"/>
          </a:xfrm>
        </p:spPr>
        <p:txBody>
          <a:bodyPr/>
          <a:lstStyle/>
          <a:p>
            <a:endParaRPr lang="en-ID"/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036ACB76-52A5-FEBE-516E-F8296B4D8AFE}"/>
              </a:ext>
            </a:extLst>
          </p:cNvPr>
          <p:cNvSpPr/>
          <p:nvPr userDrawn="1"/>
        </p:nvSpPr>
        <p:spPr>
          <a:xfrm>
            <a:off x="940858" y="1699260"/>
            <a:ext cx="4712085" cy="5158740"/>
          </a:xfrm>
          <a:prstGeom prst="round2SameRect">
            <a:avLst>
              <a:gd name="adj1" fmla="val 3108"/>
              <a:gd name="adj2" fmla="val 0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711" y="2344221"/>
            <a:ext cx="4250844" cy="389306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>
                <a:solidFill>
                  <a:schemeClr val="accent1"/>
                </a:solidFill>
              </a:defRPr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463940-7795-D0D0-0A75-972A6A2ED5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892512"/>
            <a:ext cx="4250267" cy="34371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3C0C73A-1439-D64B-0BF6-691B2BDA09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45574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9160-0A6E-4ACB-3CB2-39408967F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AD74-12EE-E128-E387-9F8DB8D9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3C0FB-7046-AA09-8211-62FDAE40F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3702F-E6F7-B308-2055-09E21047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4D568-B73E-7026-F483-8A5D1D4F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475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35567" y="1534429"/>
            <a:ext cx="3107796" cy="2915651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8" y="5166833"/>
            <a:ext cx="10310285" cy="10704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4CB532-C6BB-6CC4-1CC3-D1E21D8C4E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568" y="4708525"/>
            <a:ext cx="10320866" cy="350308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8D726F-21E9-1443-329A-495907BC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3A7ED48-B815-8444-3002-8C72940C32A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539456" y="1534429"/>
            <a:ext cx="3107796" cy="2915651"/>
          </a:xfrm>
        </p:spPr>
        <p:txBody>
          <a:bodyPr/>
          <a:lstStyle/>
          <a:p>
            <a:endParaRPr lang="en-ID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91A26AD-DBF6-9053-57CE-B5575769CC6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143345" y="1534429"/>
            <a:ext cx="3137429" cy="2915651"/>
          </a:xfrm>
        </p:spPr>
        <p:txBody>
          <a:bodyPr/>
          <a:lstStyle/>
          <a:p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C1563C12-6B2C-6D86-A7FA-D38CB522BCA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56712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62" y="620714"/>
            <a:ext cx="5149851" cy="2656023"/>
          </a:xfrm>
        </p:spPr>
        <p:txBody>
          <a:bodyPr lIns="7200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827591" cy="2656024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18262" y="4029921"/>
            <a:ext cx="5149851" cy="220736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18262" y="3581262"/>
            <a:ext cx="5149851" cy="34065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8" y="3581262"/>
            <a:ext cx="4827591" cy="2656024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8FEB7-0C08-50F6-8A27-4E58C3A619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833775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24098"/>
            <a:ext cx="5184775" cy="1916298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8" y="620713"/>
            <a:ext cx="4749401" cy="5619962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3185857"/>
            <a:ext cx="5184773" cy="305481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2692797"/>
            <a:ext cx="518477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DABB4-3A11-7CE4-CB84-BA57CD3BA1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58902083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0"/>
            <a:ext cx="4296832" cy="2147098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320999"/>
            <a:ext cx="4296833" cy="291628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874074"/>
            <a:ext cx="4296831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05139" y="620713"/>
            <a:ext cx="5775636" cy="280828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505138" y="3647367"/>
            <a:ext cx="2723551" cy="2589921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B3DA3C3-F2B0-9F57-D226-9AE48F2D431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44359" y="3647367"/>
            <a:ext cx="2723551" cy="258992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51C60F-F3E4-E495-7E95-1DC309AEF5F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1376563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35567" y="620713"/>
            <a:ext cx="10345208" cy="259338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54DD50-444B-9D88-39F7-81FC54FA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7" y="3433483"/>
            <a:ext cx="10345208" cy="766731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6309A00-0506-47CA-3E59-D8B8512257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7" y="4867837"/>
            <a:ext cx="10345208" cy="136945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8F78082-CAA6-773A-0FBC-201F6D53E8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4419600"/>
            <a:ext cx="10345208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DB55094-1FB3-EC90-A369-FFEF9C5EC9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55304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E5A35-45E6-A151-7A6F-C8CFB39AE6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1351D61F-63AA-89E8-6518-7ACE022722B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857" y="3535266"/>
            <a:ext cx="10339918" cy="2702023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8C1BA054-3952-CDA3-9D89-933F800FB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7" y="1882499"/>
            <a:ext cx="10339918" cy="15465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802F3D3-268D-28AC-3B6A-BCE1B432EE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7" y="1466026"/>
            <a:ext cx="10339918" cy="305444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B2CBD9-235B-6598-B119-54521446E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D1A1EAFE-9FA8-FB94-54DA-8248DF856A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57280914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rmAutofit/>
          </a:bodyPr>
          <a:lstStyle>
            <a:lvl1pPr>
              <a:defRPr>
                <a:latin typeface="+mn-lt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983C41E-9E62-2649-ECE4-9DA270EF626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46149" y="1528887"/>
            <a:ext cx="2850528" cy="285052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0BC856CB-7EF7-0686-67C3-F4FDED157CB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2602" y="1528887"/>
            <a:ext cx="2850528" cy="2850528"/>
          </a:xfrm>
        </p:spPr>
        <p:txBody>
          <a:bodyPr/>
          <a:lstStyle/>
          <a:p>
            <a:endParaRPr lang="en-ID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6149" y="5053857"/>
            <a:ext cx="10310284" cy="118343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2429B91-076E-CB50-170D-FC4795E0F3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479055" y="1981250"/>
            <a:ext cx="3777379" cy="239816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744BECA6-9305-F88E-F90F-0C35FF17C81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6149" y="4606931"/>
            <a:ext cx="10303200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028CAA3-FE49-641C-4C7C-6A8643CDAF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479055" y="1528887"/>
            <a:ext cx="3777379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1E53180-FC5B-DA95-DFFD-C35B813D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861FD4A3-A0CF-3B1A-C9E9-AC596B0F28F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261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993" y="620713"/>
            <a:ext cx="4883782" cy="2808287"/>
          </a:xfrm>
        </p:spPr>
        <p:txBody>
          <a:bodyPr lIns="72000"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6993" y="4028187"/>
            <a:ext cx="4883783" cy="2209101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6993" y="3581262"/>
            <a:ext cx="488378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8C682A16-D4BD-1B51-F007-ED655339E18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6149" y="3581262"/>
            <a:ext cx="4848860" cy="2654438"/>
          </a:xfrm>
        </p:spPr>
        <p:txBody>
          <a:bodyPr/>
          <a:lstStyle/>
          <a:p>
            <a:endParaRPr lang="en-ID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2A1B6-89AF-52C8-D197-329C098240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6145" y="1069226"/>
            <a:ext cx="4848860" cy="23597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C72FE65-DE48-598F-90D7-439F7295E96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6147" y="622300"/>
            <a:ext cx="4848859" cy="34065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8AE0A2E-2263-500A-3357-63CA7135800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2277063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203A-7A48-D43C-FF81-44998ED6C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2"/>
            <a:ext cx="4874684" cy="187314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ED7268-F0F7-7726-1714-4FFFA13C86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047047"/>
            <a:ext cx="4874684" cy="31902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2E70DB5-A605-C6D9-FAC7-F284C6168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600122"/>
            <a:ext cx="487468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C48F88-8D43-64A8-F42A-A485AD3D5E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5999" y="620713"/>
            <a:ext cx="5472113" cy="2808288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8834F27-9D34-4AFD-BDD3-678D4809F2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5999" y="4028187"/>
            <a:ext cx="5472113" cy="22091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9D06244-350E-A942-0379-5798A947A94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3581262"/>
            <a:ext cx="547211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D993D-EB6F-CA84-B394-3A700BE928C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3261538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31D4142-D50A-A98A-0841-6E68FBEF0A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7628" y="3523628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2DB518C0-88B6-2B6B-0286-3B6B690D72F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20306" y="3523628"/>
            <a:ext cx="2712072" cy="2712072"/>
          </a:xfrm>
        </p:spPr>
        <p:txBody>
          <a:bodyPr/>
          <a:lstStyle/>
          <a:p>
            <a:endParaRPr lang="en-ID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F05F364-FCB9-C539-905E-F63EDD6284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20306" y="1064146"/>
            <a:ext cx="5747807" cy="227022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510EC84-838F-4411-0430-C0140C1062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0306" y="617221"/>
            <a:ext cx="5747807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410149-DC04-C474-4874-2FEAA7FD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568" y="620712"/>
            <a:ext cx="4467012" cy="1873144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FA75FAB-97A3-B77D-81D4-49505959A7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5568" y="3047047"/>
            <a:ext cx="4467012" cy="319024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2918563-D68F-1EAA-A66C-EEA2414D7D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5567" y="2600122"/>
            <a:ext cx="4467012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D39924B-1A76-B36A-1248-F92225FB3FE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7963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39654-4DC4-4E15-0FC0-E3A23543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0410-1897-1D67-5AEE-BD504BBB3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D11D2-0CF0-48EC-7E41-7AF4FFC25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A8E31-22DE-53DA-50EC-E7ADCA2F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5EBE7-58E4-9307-3839-22E17037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4D373-A1D6-E326-A286-78127566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758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D44254E2-95DF-23C9-F750-5F0C53D4C93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11675" y="1534429"/>
            <a:ext cx="3168651" cy="3168651"/>
          </a:xfrm>
        </p:spPr>
        <p:txBody>
          <a:bodyPr/>
          <a:lstStyle/>
          <a:p>
            <a:endParaRPr lang="en-ID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5F9D6C-F894-DD75-5A90-F0DD42854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6151" y="5315016"/>
            <a:ext cx="10299699" cy="92227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3A207FE-1878-7831-1200-77F80A7CDEC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6151" y="4868091"/>
            <a:ext cx="10310283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CD6209-02A2-BF3A-8A0A-72C4F40530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9" y="1913801"/>
            <a:ext cx="3102505" cy="278927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30B0F7A-B70E-51F5-0795-C9E5D1D154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8" y="1466876"/>
            <a:ext cx="3102505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E7ABD378-8F9B-F492-BE6D-D0BCC49FE7B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43345" y="1913801"/>
            <a:ext cx="3102505" cy="278927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35B3792-013C-B5CD-392F-7FC661EC981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43344" y="1466876"/>
            <a:ext cx="3102505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21A32B-451E-9761-4920-7149D75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2C65AC4-4726-937B-554A-AD60B94CA7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8420553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8AEAE-CAB2-B08D-FDF5-65D952895D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21A32B-451E-9761-4920-7149D757D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B549615A-6061-74A7-4DC2-5B2F550E3F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40859" y="1913802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FA7C4E4-BBB8-AD2F-950D-4599E34DB5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40858" y="1466876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F3CEC7D-E87F-7658-5261-3CF3385D56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25922" y="1913802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74DBF91-7DD7-4102-B4B0-322E5A74D2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5921" y="1466876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C971FD0-14F0-9AF1-A025-434B9282828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0859" y="4466395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A42EEFBA-381D-7C9B-F441-6A7655694E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58" y="4019469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5896F1C-0C19-B9B3-9650-0F77443EC20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25922" y="4466395"/>
            <a:ext cx="4554854" cy="177089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115BD9C-D47F-DDEE-2F64-058604DE70F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725921" y="4019469"/>
            <a:ext cx="4554854" cy="34065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EB79C8F-A063-D49A-54D7-F2562E83562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2838722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E0F643C-E288-FB3D-08C0-C3EDD923C9A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940859" y="2669981"/>
            <a:ext cx="10310282" cy="3567305"/>
          </a:xfrm>
        </p:spPr>
        <p:txBody>
          <a:bodyPr/>
          <a:lstStyle/>
          <a:p>
            <a:endParaRPr lang="en-UZ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1269A83-EB5A-F97F-787A-A683F27032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40858" y="1466026"/>
            <a:ext cx="10310283" cy="1092927"/>
          </a:xfrm>
        </p:spPr>
        <p:txBody>
          <a:bodyPr anchor="t">
            <a:noAutofit/>
          </a:bodyPr>
          <a:lstStyle>
            <a:lvl1pPr>
              <a:defRPr sz="1600" b="0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8997C55-1DC1-6F52-D3F6-C1843AB03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7108133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659FDE2-1576-74DD-AD48-DD061641460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6002" y="1711314"/>
            <a:ext cx="2400000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AA0A9-DA96-D544-26F2-42179FF0AEB7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4FACD8B-68AF-730E-B7CA-BB8626C5E6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F7B01CB-E2BF-31B3-E846-05B3A86D29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4F411E07-C45A-4691-A726-E97D9FBC2E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4270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53860C39-0A44-80AA-E957-2917099FCD4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079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A1BB18-F53B-0A9D-2BD7-C412600A958F}"/>
              </a:ext>
            </a:extLst>
          </p:cNvPr>
          <p:cNvSpPr/>
          <p:nvPr userDrawn="1"/>
        </p:nvSpPr>
        <p:spPr>
          <a:xfrm>
            <a:off x="9055962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06FA701-BEC4-CB71-D686-42BD89250C2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5596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E64EA404-6138-D627-9EB1-00E8B04F823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17029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3A8DFA9-280C-C060-AE93-281941EE284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477253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9F9D8C8-2931-B2FC-32E3-323308196C2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481062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0D42E3FD-1257-3CED-6628-859FA1B4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427235424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59AB76-0A53-85FE-AAA3-0D278BB077B8}"/>
              </a:ext>
            </a:extLst>
          </p:cNvPr>
          <p:cNvSpPr/>
          <p:nvPr userDrawn="1"/>
        </p:nvSpPr>
        <p:spPr>
          <a:xfrm>
            <a:off x="1542979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52D3D9C9-44C6-13A5-4DF4-E40E24C7269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97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B10BD521-32D6-0649-1395-6DBCBA7EFA1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4046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1DB42FF-E1FB-66AE-B971-EE85852B3C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4270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800FB00D-92FC-D8DD-B9EA-CCD5B2DDC1D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68079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A0953B-1BB5-847E-3131-BBBE1E6EB41E}"/>
              </a:ext>
            </a:extLst>
          </p:cNvPr>
          <p:cNvSpPr/>
          <p:nvPr userDrawn="1"/>
        </p:nvSpPr>
        <p:spPr>
          <a:xfrm>
            <a:off x="530465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F2A08028-9576-66DB-D80A-BC384A7E64D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0465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A9CD7245-3E57-E3B3-681B-B129B58ACB9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465724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BCA8DFEA-7AB7-3108-ABB3-B7DCF2AFA06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25948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A1F667C-435F-ADB4-8DB5-9490B5C2D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29757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A2387D8-4D59-5A3F-8EAA-1ED539E99C53}"/>
              </a:ext>
            </a:extLst>
          </p:cNvPr>
          <p:cNvSpPr/>
          <p:nvPr userDrawn="1"/>
        </p:nvSpPr>
        <p:spPr>
          <a:xfrm>
            <a:off x="906633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D98EA48-D056-61CE-9BA9-60C1014B92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06633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BC992EC-7848-014D-6A8F-B9D937838C0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22740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4A6F3871-FD52-64D0-A7CC-592A5E0FFBD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487626" y="4205447"/>
            <a:ext cx="2742859" cy="203183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474C90E-CA03-75AE-199D-9201EDE0AFB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491435" y="3619500"/>
            <a:ext cx="2742859" cy="49524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286950BD-AA38-9D42-5B92-A54AD39E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3173658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AA0A9-DA96-D544-26F2-42179FF0AEB7}"/>
              </a:ext>
            </a:extLst>
          </p:cNvPr>
          <p:cNvSpPr/>
          <p:nvPr userDrawn="1"/>
        </p:nvSpPr>
        <p:spPr>
          <a:xfrm>
            <a:off x="1256638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64FACD8B-68AF-730E-B7CA-BB8626C5E6E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56638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F7B01CB-E2BF-31B3-E846-05B3A86D29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17704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3E303E53-E883-F31F-B0EF-9C83E5286FE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7EB1B023-65BE-2121-905E-EA0ADE3AC9A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900FFEE-B63D-47F7-ABFA-4E8C94939027}"/>
              </a:ext>
            </a:extLst>
          </p:cNvPr>
          <p:cNvSpPr/>
          <p:nvPr userDrawn="1"/>
        </p:nvSpPr>
        <p:spPr>
          <a:xfrm>
            <a:off x="3965907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5" name="Text Placeholder 14">
            <a:extLst>
              <a:ext uri="{FF2B5EF4-FFF2-40B4-BE49-F238E27FC236}">
                <a16:creationId xmlns:a16="http://schemas.microsoft.com/office/drawing/2014/main" id="{49628940-DB64-CDD3-9558-3AF186CEACE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96590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739543A5-8549-22B9-CE98-E46101FDFDB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26973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37178317-7AD7-1793-70C8-DAF2879EF24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650871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719D9874-DD45-5B74-2394-7B25136B8AE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650871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95F80D6-5EF7-5CB9-6F66-88B028DF6879}"/>
              </a:ext>
            </a:extLst>
          </p:cNvPr>
          <p:cNvSpPr/>
          <p:nvPr userDrawn="1"/>
        </p:nvSpPr>
        <p:spPr>
          <a:xfrm>
            <a:off x="6675176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60" name="Text Placeholder 14">
            <a:extLst>
              <a:ext uri="{FF2B5EF4-FFF2-40B4-BE49-F238E27FC236}">
                <a16:creationId xmlns:a16="http://schemas.microsoft.com/office/drawing/2014/main" id="{13D8E8DD-5E90-42CF-F933-07E18FCA6C4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675176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331F6A87-E06E-D174-ABAA-39FB48EAB1C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836242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A20E8338-51FE-46AC-AE96-F49E349AD08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360140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CD6FDCDC-59FC-F888-2E68-6F06679ACE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60140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5F241AE-8BF7-31EC-4C22-1CB4EB94C6B9}"/>
              </a:ext>
            </a:extLst>
          </p:cNvPr>
          <p:cNvSpPr/>
          <p:nvPr userDrawn="1"/>
        </p:nvSpPr>
        <p:spPr>
          <a:xfrm>
            <a:off x="9384445" y="178959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65" name="Text Placeholder 14">
            <a:extLst>
              <a:ext uri="{FF2B5EF4-FFF2-40B4-BE49-F238E27FC236}">
                <a16:creationId xmlns:a16="http://schemas.microsoft.com/office/drawing/2014/main" id="{74D4F959-752A-68C0-5287-871E9F90C75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384445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6" name="Text Placeholder 6">
            <a:extLst>
              <a:ext uri="{FF2B5EF4-FFF2-40B4-BE49-F238E27FC236}">
                <a16:creationId xmlns:a16="http://schemas.microsoft.com/office/drawing/2014/main" id="{5394EAB9-10E2-55AC-9B98-384F757B19B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545511" y="2209897"/>
            <a:ext cx="1259160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726CA4D7-F6CD-E8F3-9B1E-8E77D35C94C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069409" y="361170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381E3FA4-4A4B-B8C8-54E9-0A40FA95EF9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069409" y="4272657"/>
            <a:ext cx="2211365" cy="196463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83858E-2EBC-7E0E-714D-353BB4D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70520457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83858E-2EBC-7E0E-714D-353BB4D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621F3F69-4F03-58F5-1875-D7B59D8CB29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940858" y="1466877"/>
            <a:ext cx="4382983" cy="4768824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E9AE1736-640F-EFCD-2D00-9BFFA588D5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68160" y="2451884"/>
            <a:ext cx="4412615" cy="37854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24652D7-2683-45CB-02C4-0D24519B38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68159" y="1466877"/>
            <a:ext cx="4412615" cy="87874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759846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4BDFE9-9418-A61E-6950-5386ED01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7E83858E-2EBC-7E0E-714D-353BB4DE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4" name="Chart Placeholder 6">
            <a:extLst>
              <a:ext uri="{FF2B5EF4-FFF2-40B4-BE49-F238E27FC236}">
                <a16:creationId xmlns:a16="http://schemas.microsoft.com/office/drawing/2014/main" id="{621F3F69-4F03-58F5-1875-D7B59D8CB298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6897791" y="1466877"/>
            <a:ext cx="4382983" cy="4768824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9AE1736-640F-EFCD-2D00-9BFFA588D5A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7632" y="2451884"/>
            <a:ext cx="4412615" cy="37854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C24652D7-2683-45CB-02C4-0D24519B38C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7631" y="1466877"/>
            <a:ext cx="4412615" cy="87874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marL="0" marR="0" lvl="0" indent="0" algn="l" defTabSz="3600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32709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F8B26D-52AF-42E0-E1EE-202D92BEDB5C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25BF67B9-FAB8-B038-A81F-52D42399C6C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75253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7305415-C998-3BB3-403A-0BF58CE15A5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C074160-5B4A-DE15-58AE-7A33E28205E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AC1AFD14-C0BE-B1B4-C422-17099C3E28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35604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AE53C9FD-85C7-B8A6-6193-72A8835029C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45119" y="1528829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DC22A33F-632F-6834-437C-FE431DCA915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45119" y="2189782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1888C0E6-BB6E-F83E-8524-EFBD351847A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95956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012268C-03D9-3BCC-3B4A-4866ACEA836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48636" y="4266470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226AB56-4A78-2DFB-13DF-15520F1F919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48636" y="4927423"/>
            <a:ext cx="3101761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34B8214-1054-D01C-A0E6-F45474AC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3740496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9CDBDF-9FBB-3906-9DD9-0A339AE601B9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4A135845-8569-9798-3557-6C0E72D7D5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7922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1AD3AD-E4AB-F09F-86B5-5BB4ABA744C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98D9993-6029-A94E-5208-D367A2D753A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FB59B2-5535-6EEC-BF10-DB346043F3B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745063" y="152413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5D9ED526-3446-A821-405E-0689CF558C8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745063" y="218508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61334A7-F23F-BF43-B14C-F3FF3AB10AA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8524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8ECB50-37E7-A26B-FE64-C3C8CCB7C7BC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48524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A975569-BE03-566D-ED87-F78B0BC0D9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351985" y="152413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A37E547-5C7B-DB26-52DB-B3F8ABFD7CF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51985" y="218508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13AD0506-9C1B-914C-7837-6444697132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16307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609EAD00-6AF4-7225-33EE-EB3233686F4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98197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16" name="Text Placeholder 38">
            <a:extLst>
              <a:ext uri="{FF2B5EF4-FFF2-40B4-BE49-F238E27FC236}">
                <a16:creationId xmlns:a16="http://schemas.microsoft.com/office/drawing/2014/main" id="{0629A9D0-ECB3-2DFD-0EAD-F85B7FFADC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80087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lnSpc>
                <a:spcPct val="100000"/>
              </a:lnSpc>
              <a:defRPr lang="en-US" sz="1700" b="1" dirty="0">
                <a:solidFill>
                  <a:srgbClr val="000000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615FF1-1E5C-7619-0847-F89857B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55221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A08C-F695-7CDC-B906-BE5BC37D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4280C-F7F0-DD60-8A73-13C757D13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A3EF6-A83E-7139-09C9-C0863F45E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69963-F9CF-168C-3EDD-4EE1BFC55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CD6413-6C31-F0AA-F828-27F3C9CFD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8C6E9-046E-8403-219C-13B69C39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5F825-01E1-FA18-690B-11F8ECBF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961FE-D851-AD1B-2007-8E127384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52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54C621-93E8-9942-F849-73CEBFEDD66E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99F79542-06F9-96EE-A12F-231894A92D5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0733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DE97D5E-DE4B-453F-29B9-4683D14797F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2D940B5-E756-8A92-11D2-A2FD268F2A9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8BC1E440-0CBB-8577-9556-184333C6F14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409900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14EB71E5-27EC-C69A-751C-9F9F9B2C994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044168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31E8D1B3-964C-B3C2-48B5-5F6139BC7DD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044168" y="2195338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7D8E4664-6851-D1B8-A703-57EBF7C2626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51246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C69C0BDE-ED48-CA08-1DE4-40D1BDF5E3F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146734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B3B1744-FBE5-3A89-5064-B810C81A456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146734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32">
            <a:extLst>
              <a:ext uri="{FF2B5EF4-FFF2-40B4-BE49-F238E27FC236}">
                <a16:creationId xmlns:a16="http://schemas.microsoft.com/office/drawing/2014/main" id="{308C3380-3B9C-AE8F-583B-58E73C89A68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5032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92FCB54-BB99-1C72-3BD3-2EC36DC5A73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9300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0606044-21D8-FECC-7AE6-C241A581267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249300" y="2195338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EF7E25C-CF61-E165-23F7-FAD54901806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71759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6318629-3807-33D8-5D45-338960210B8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351867" y="4266470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7D8C8726-4128-FF1A-4A66-7592FC5F312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9351867" y="4927423"/>
            <a:ext cx="2211365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C6EFD0-44A5-5430-C726-F742CF5A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4009917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5B580B-D4D0-9C17-3EF3-BBF5BF92A136}"/>
              </a:ext>
            </a:extLst>
          </p:cNvPr>
          <p:cNvCxnSpPr>
            <a:cxnSpLocks/>
          </p:cNvCxnSpPr>
          <p:nvPr userDrawn="1"/>
        </p:nvCxnSpPr>
        <p:spPr>
          <a:xfrm>
            <a:off x="628650" y="3796142"/>
            <a:ext cx="115633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32">
            <a:extLst>
              <a:ext uri="{FF2B5EF4-FFF2-40B4-BE49-F238E27FC236}">
                <a16:creationId xmlns:a16="http://schemas.microsoft.com/office/drawing/2014/main" id="{35A4017D-5225-0326-4D44-26E28F870B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307334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A8050AD2-4022-711B-862C-B4063BDAB2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141819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6900F671-08B2-5386-3AED-4A1A8F6350B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141819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4A6A55D2-0774-FF65-2BB1-1525227C6CD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28665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40D6975-7EC3-8AFC-A052-07A88BCCACD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863150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1F13D3B4-FC67-1AB5-2B34-A376DF8BBEA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863150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32">
            <a:extLst>
              <a:ext uri="{FF2B5EF4-FFF2-40B4-BE49-F238E27FC236}">
                <a16:creationId xmlns:a16="http://schemas.microsoft.com/office/drawing/2014/main" id="{E9E450A5-7879-F2C9-BA2D-E345457DF1A9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49996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1B91134-6E60-E780-1D77-2DC18E90DAE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584481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F374C23-B2A2-90FB-3A53-50D86D18562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584481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3F83C766-8900-A87A-405E-FD43A32AA43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471327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74EB128-6CB0-E74D-322F-1110162ECDD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05812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43058E6-AC65-A19C-CE34-60027848CE8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05812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DB342CD2-43AB-DAFF-6B43-EE6BB3C110E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2658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CED6B2E-C6C5-F862-BD9A-C2A25174830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027143" y="4266470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BB4ADCD9-E801-E4BD-10AE-F9BC954977D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027143" y="4927423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21424B98-3297-3A8E-8528-07BB982F98E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913989" y="3643742"/>
            <a:ext cx="1479900" cy="304800"/>
          </a:xfrm>
          <a:custGeom>
            <a:avLst/>
            <a:gdLst>
              <a:gd name="connsiteX0" fmla="*/ 1331865 w 1479900"/>
              <a:gd name="connsiteY0" fmla="*/ 85813 h 304800"/>
              <a:gd name="connsiteX1" fmla="*/ 1336764 w 1479900"/>
              <a:gd name="connsiteY1" fmla="*/ 93079 h 304800"/>
              <a:gd name="connsiteX2" fmla="*/ 1348740 w 1479900"/>
              <a:gd name="connsiteY2" fmla="*/ 152400 h 304800"/>
              <a:gd name="connsiteX3" fmla="*/ 1336764 w 1479900"/>
              <a:gd name="connsiteY3" fmla="*/ 211721 h 304800"/>
              <a:gd name="connsiteX4" fmla="*/ 1331865 w 1479900"/>
              <a:gd name="connsiteY4" fmla="*/ 218987 h 304800"/>
              <a:gd name="connsiteX5" fmla="*/ 1440181 w 1479900"/>
              <a:gd name="connsiteY5" fmla="*/ 152400 h 304800"/>
              <a:gd name="connsiteX6" fmla="*/ 152400 w 1479900"/>
              <a:gd name="connsiteY6" fmla="*/ 0 h 304800"/>
              <a:gd name="connsiteX7" fmla="*/ 1196340 w 1479900"/>
              <a:gd name="connsiteY7" fmla="*/ 0 h 304800"/>
              <a:gd name="connsiteX8" fmla="*/ 1304103 w 1479900"/>
              <a:gd name="connsiteY8" fmla="*/ 44637 h 304800"/>
              <a:gd name="connsiteX9" fmla="*/ 1305025 w 1479900"/>
              <a:gd name="connsiteY9" fmla="*/ 46005 h 304800"/>
              <a:gd name="connsiteX10" fmla="*/ 1306829 w 1479900"/>
              <a:gd name="connsiteY10" fmla="*/ 46005 h 304800"/>
              <a:gd name="connsiteX11" fmla="*/ 1479900 w 1479900"/>
              <a:gd name="connsiteY11" fmla="*/ 152400 h 304800"/>
              <a:gd name="connsiteX12" fmla="*/ 1306829 w 1479900"/>
              <a:gd name="connsiteY12" fmla="*/ 258795 h 304800"/>
              <a:gd name="connsiteX13" fmla="*/ 1305025 w 1479900"/>
              <a:gd name="connsiteY13" fmla="*/ 258795 h 304800"/>
              <a:gd name="connsiteX14" fmla="*/ 1304103 w 1479900"/>
              <a:gd name="connsiteY14" fmla="*/ 260163 h 304800"/>
              <a:gd name="connsiteX15" fmla="*/ 1196340 w 1479900"/>
              <a:gd name="connsiteY15" fmla="*/ 304800 h 304800"/>
              <a:gd name="connsiteX16" fmla="*/ 152400 w 1479900"/>
              <a:gd name="connsiteY16" fmla="*/ 304800 h 304800"/>
              <a:gd name="connsiteX17" fmla="*/ 0 w 1479900"/>
              <a:gd name="connsiteY17" fmla="*/ 152400 h 304800"/>
              <a:gd name="connsiteX18" fmla="*/ 152400 w 1479900"/>
              <a:gd name="connsiteY18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79900" h="304800">
                <a:moveTo>
                  <a:pt x="1331865" y="85813"/>
                </a:moveTo>
                <a:lnTo>
                  <a:pt x="1336764" y="93079"/>
                </a:lnTo>
                <a:cubicBezTo>
                  <a:pt x="1344476" y="111312"/>
                  <a:pt x="1348740" y="131358"/>
                  <a:pt x="1348740" y="152400"/>
                </a:cubicBezTo>
                <a:cubicBezTo>
                  <a:pt x="1348740" y="173442"/>
                  <a:pt x="1344476" y="193488"/>
                  <a:pt x="1336764" y="211721"/>
                </a:cubicBezTo>
                <a:lnTo>
                  <a:pt x="1331865" y="218987"/>
                </a:lnTo>
                <a:lnTo>
                  <a:pt x="1440181" y="152400"/>
                </a:lnTo>
                <a:close/>
                <a:moveTo>
                  <a:pt x="152400" y="0"/>
                </a:moveTo>
                <a:lnTo>
                  <a:pt x="1196340" y="0"/>
                </a:lnTo>
                <a:cubicBezTo>
                  <a:pt x="1238424" y="0"/>
                  <a:pt x="1276524" y="17058"/>
                  <a:pt x="1304103" y="44637"/>
                </a:cubicBezTo>
                <a:lnTo>
                  <a:pt x="1305025" y="46005"/>
                </a:lnTo>
                <a:lnTo>
                  <a:pt x="1306829" y="46005"/>
                </a:lnTo>
                <a:lnTo>
                  <a:pt x="1479900" y="152400"/>
                </a:lnTo>
                <a:lnTo>
                  <a:pt x="1306829" y="258795"/>
                </a:lnTo>
                <a:lnTo>
                  <a:pt x="1305025" y="258795"/>
                </a:lnTo>
                <a:lnTo>
                  <a:pt x="1304103" y="260163"/>
                </a:lnTo>
                <a:cubicBezTo>
                  <a:pt x="1276524" y="287742"/>
                  <a:pt x="1238424" y="304800"/>
                  <a:pt x="1196340" y="304800"/>
                </a:cubicBezTo>
                <a:lnTo>
                  <a:pt x="152400" y="304800"/>
                </a:lnTo>
                <a:cubicBezTo>
                  <a:pt x="68232" y="304800"/>
                  <a:pt x="0" y="236568"/>
                  <a:pt x="0" y="152400"/>
                </a:cubicBezTo>
                <a:cubicBezTo>
                  <a:pt x="0" y="68232"/>
                  <a:pt x="68232" y="0"/>
                  <a:pt x="152400" y="0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300" b="1" dirty="0">
                <a:solidFill>
                  <a:srgbClr val="000000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484DACE7-16DF-87BC-77CE-08FCC5EDB13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748474" y="1532798"/>
            <a:ext cx="1810932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0BE5EE2-D026-904F-6B78-73136532714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748474" y="2193751"/>
            <a:ext cx="1810932" cy="1296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DDC4994-BB18-2837-2CC1-EE02074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27817654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34B8214-1054-D01C-A0E6-F45474AC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B99C87-819B-107B-54C1-669B02D0FDCB}"/>
              </a:ext>
            </a:extLst>
          </p:cNvPr>
          <p:cNvGrpSpPr/>
          <p:nvPr userDrawn="1"/>
        </p:nvGrpSpPr>
        <p:grpSpPr>
          <a:xfrm>
            <a:off x="4134283" y="3142237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1C41A67-2863-8020-F7C9-3655B02129A8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1" name="Arc 47">
                <a:extLst>
                  <a:ext uri="{FF2B5EF4-FFF2-40B4-BE49-F238E27FC236}">
                    <a16:creationId xmlns:a16="http://schemas.microsoft.com/office/drawing/2014/main" id="{C0EA0C98-4DFE-8DB1-050A-CBC8465F947B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Arc 48">
                <a:extLst>
                  <a:ext uri="{FF2B5EF4-FFF2-40B4-BE49-F238E27FC236}">
                    <a16:creationId xmlns:a16="http://schemas.microsoft.com/office/drawing/2014/main" id="{955C15EE-DFD5-1BEA-6668-B7368348120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Arc 49">
                <a:extLst>
                  <a:ext uri="{FF2B5EF4-FFF2-40B4-BE49-F238E27FC236}">
                    <a16:creationId xmlns:a16="http://schemas.microsoft.com/office/drawing/2014/main" id="{72637351-AC76-EA43-B287-1123650A563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83A386E-4769-2E8D-DC74-9EEDB25938D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6B4AAEC7-CEFC-CF15-5D83-0FA9B98829BA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600FF70B-33E9-0EE0-1BAD-249736120FBC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3EA663C-DB68-A089-9E61-4B19D80F3942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" name="Text Placeholder 32">
            <a:extLst>
              <a:ext uri="{FF2B5EF4-FFF2-40B4-BE49-F238E27FC236}">
                <a16:creationId xmlns:a16="http://schemas.microsoft.com/office/drawing/2014/main" id="{B5B57B1E-9985-CD51-47BF-CBA607AA8F0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158189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33D5703-1142-F958-B2C7-36C8076AB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1602" y="1904270"/>
            <a:ext cx="3101761" cy="570251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99A0FB2A-4C00-ED52-D7D1-805436B7925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1602" y="2565223"/>
            <a:ext cx="3101761" cy="863777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F2E18E49-276A-F6C0-EF0F-35C9FF06EC9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466000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20EB936-C0B5-D73E-E24C-211EC114E34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45119" y="4711498"/>
            <a:ext cx="3101761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4AF918F9-39EE-F3AA-BFF3-09E410CEF92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45119" y="5372451"/>
            <a:ext cx="3101761" cy="86377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49CD5620-C3EB-89F1-6EF6-4A6012B0BF8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773811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lnSpc>
                <a:spcPct val="100000"/>
              </a:lnSpc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9ABF7DD2-D4D3-A05E-36F1-92B28D3519C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48636" y="1904270"/>
            <a:ext cx="3101761" cy="57025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E915963A-283F-6B68-14CA-16EC62D2E54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48636" y="2565223"/>
            <a:ext cx="3101761" cy="86377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CEDF801-1590-C3B0-85B8-FA24752B8E7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>
            <a:off x="4672873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976F6B3D-F75C-4C9E-8496-806FEF3BA1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 rot="5400000">
            <a:off x="7288496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147DE4B1-4321-6C66-3031-D7A327DE7DDD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 rot="5400000">
            <a:off x="5980685" y="433473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683274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615FF1-1E5C-7619-0847-F89857BAD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B98724-B446-0E58-11F9-91955C1B006C}"/>
              </a:ext>
            </a:extLst>
          </p:cNvPr>
          <p:cNvGrpSpPr/>
          <p:nvPr userDrawn="1"/>
        </p:nvGrpSpPr>
        <p:grpSpPr>
          <a:xfrm>
            <a:off x="3480378" y="3142237"/>
            <a:ext cx="5231244" cy="1307812"/>
            <a:chOff x="4134283" y="3357980"/>
            <a:chExt cx="5231244" cy="130781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DCFB44-74B7-2CA9-C323-128BE569EA64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9" name="Arc 47">
                <a:extLst>
                  <a:ext uri="{FF2B5EF4-FFF2-40B4-BE49-F238E27FC236}">
                    <a16:creationId xmlns:a16="http://schemas.microsoft.com/office/drawing/2014/main" id="{84D9C3B1-BDEF-FB0A-DA72-002B12F186F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" name="Arc 48">
                <a:extLst>
                  <a:ext uri="{FF2B5EF4-FFF2-40B4-BE49-F238E27FC236}">
                    <a16:creationId xmlns:a16="http://schemas.microsoft.com/office/drawing/2014/main" id="{6F7EACC1-A129-B7B6-365B-84C081CAF5B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BC11B18-A947-F82A-7121-4F1F833D4FC7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7" name="Arc 47">
                <a:extLst>
                  <a:ext uri="{FF2B5EF4-FFF2-40B4-BE49-F238E27FC236}">
                    <a16:creationId xmlns:a16="http://schemas.microsoft.com/office/drawing/2014/main" id="{93F41328-2C4E-7BFE-9F87-6E51E60C3234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48">
                <a:extLst>
                  <a:ext uri="{FF2B5EF4-FFF2-40B4-BE49-F238E27FC236}">
                    <a16:creationId xmlns:a16="http://schemas.microsoft.com/office/drawing/2014/main" id="{D5B706EE-B687-5872-656C-34F4529BD20D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noFill/>
              <a:ln w="57150" cap="flat" cmpd="sng" algn="ctr">
                <a:solidFill>
                  <a:schemeClr val="tx1">
                    <a:lumMod val="95000"/>
                    <a:alpha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F840E02-0BCA-F05D-4872-7D1DAF1C4BAC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43536D17-BF63-8A21-2BA9-B91211C92DF2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49E7FB1A-50F9-386D-FB51-DAC42E39136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E7353B5-B474-3D02-186D-41BBAED7CD8D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E719E3E2-8BB3-9D76-91A1-4CE40A6E5386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58296EEB-B9F7-C603-C59D-9BC107478BE6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noFill/>
              <a:ln w="57150" cap="rnd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409AFD92-5841-E086-4A23-F432B802B9B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98920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2F2FE13-3644-EA9A-E42C-576C5E43414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40857" y="3109474"/>
            <a:ext cx="2211365" cy="570251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224C41CF-431B-CDED-1C44-E7F2D9FDEDE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40857" y="3770427"/>
            <a:ext cx="2211365" cy="870537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9A92E8F6-B806-9728-A93B-C032AE628874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348736" y="470452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E8E8EB38-88D7-C80D-1684-329093A4F29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48736" y="5365481"/>
            <a:ext cx="2211365" cy="8705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35674BF8-9DB7-CAB1-2923-BCCCDB66A30D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640686" y="1482872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95801591-7F20-C390-4136-43CBCC694C7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640686" y="2143825"/>
            <a:ext cx="2211365" cy="8705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965DB20-FFA7-BC75-0951-413FF81834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059080" y="3073491"/>
            <a:ext cx="2211365" cy="57025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18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CAEE6F50-3CDB-C74B-0D50-5F5CE3E51F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059080" y="3734444"/>
            <a:ext cx="2211365" cy="87053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16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>
            <a:extLst>
              <a:ext uri="{FF2B5EF4-FFF2-40B4-BE49-F238E27FC236}">
                <a16:creationId xmlns:a16="http://schemas.microsoft.com/office/drawing/2014/main" id="{73B58185-A98B-AA2A-9334-D25032FBD6D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808519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1" name="Text Placeholder 37">
            <a:extLst>
              <a:ext uri="{FF2B5EF4-FFF2-40B4-BE49-F238E27FC236}">
                <a16:creationId xmlns:a16="http://schemas.microsoft.com/office/drawing/2014/main" id="{A6E657D1-C6AB-BF97-8DD2-079CA55F14D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118118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:a16="http://schemas.microsoft.com/office/drawing/2014/main" id="{B96BE57A-5563-0155-9A5B-0649F51D767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42771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7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ADC3C786-A85E-1734-6057-B3A768D312F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5400000">
            <a:off x="4018969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087CA8A2-0C6C-5A1F-FAC8-4E862997133B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5400000">
            <a:off x="6626805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B7F071CA-7EDF-4DA3-9D6F-CF3133D79B5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5400000">
            <a:off x="5334565" y="432758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3D9A1BA8-831D-EA25-07AA-834980D9DD3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7942401" y="432758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91423052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2C6EFD0-44A5-5430-C726-F742CF5A8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F7F2CB4-C601-6DAC-7506-C87340247EF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377292" y="153438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B7437ADB-B6AD-FCD1-09C3-6FC04884B60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377292" y="219533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CB6DFAC-61CE-A155-E9D4-2A8AEF92E75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685543" y="460143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DDCE8E04-D569-ADFE-5C1A-17A1FA89C32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685543" y="526238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C31AEBDD-A053-7C12-8AEA-9F2DB997B31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93794" y="151540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EFCA950D-F149-15B2-627E-C55039FE0EA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93794" y="2176362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DD5590-3BF0-5B3F-2B74-ED272303083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302045" y="4601435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C020A5BA-9EB1-DF17-1DBE-5525AE22583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02045" y="5262389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2ADA281-0D27-AF12-784C-45BE6549F3F2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610297" y="1503568"/>
            <a:ext cx="2211365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469782C-164E-3493-AAB5-867DDCF8BEA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610297" y="2164522"/>
            <a:ext cx="2211365" cy="8653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C571A7-374D-80C2-6574-AC413AF018EE}"/>
              </a:ext>
            </a:extLst>
          </p:cNvPr>
          <p:cNvGrpSpPr/>
          <p:nvPr userDrawn="1"/>
        </p:nvGrpSpPr>
        <p:grpSpPr>
          <a:xfrm>
            <a:off x="2826473" y="3142237"/>
            <a:ext cx="6539055" cy="1307812"/>
            <a:chOff x="3480378" y="3357980"/>
            <a:chExt cx="6539055" cy="1307812"/>
          </a:xfrm>
        </p:grpSpPr>
        <p:sp>
          <p:nvSpPr>
            <p:cNvPr id="16" name="Arc 47">
              <a:extLst>
                <a:ext uri="{FF2B5EF4-FFF2-40B4-BE49-F238E27FC236}">
                  <a16:creationId xmlns:a16="http://schemas.microsoft.com/office/drawing/2014/main" id="{5D8F59F6-AA97-D6F4-DC68-5BB5E20AB46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8D3361CA-AD09-8EB5-DD6F-9ADD91492402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Arc 48">
              <a:extLst>
                <a:ext uri="{FF2B5EF4-FFF2-40B4-BE49-F238E27FC236}">
                  <a16:creationId xmlns:a16="http://schemas.microsoft.com/office/drawing/2014/main" id="{542A581B-BDE1-501B-E760-51137EF6529B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Arc 47">
              <a:extLst>
                <a:ext uri="{FF2B5EF4-FFF2-40B4-BE49-F238E27FC236}">
                  <a16:creationId xmlns:a16="http://schemas.microsoft.com/office/drawing/2014/main" id="{BE15105C-828F-B4D8-F37D-3EAE3FDFAB9E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Arc 48">
              <a:extLst>
                <a:ext uri="{FF2B5EF4-FFF2-40B4-BE49-F238E27FC236}">
                  <a16:creationId xmlns:a16="http://schemas.microsoft.com/office/drawing/2014/main" id="{D90AA9B2-6A3C-57BC-8468-3D096C7FB1D0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70B6331-9B88-E774-6746-A8F5F9C6B467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9EF0308-2114-1DDB-D620-B91CDA992487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1FCEA67-3E12-F2B1-12CF-2D4F2533096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2332772-EF9F-C172-FF82-5A786E86C52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21490CE5-C77B-A360-F4BC-95983C405DE6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2" name="Text Placeholder 32">
            <a:extLst>
              <a:ext uri="{FF2B5EF4-FFF2-40B4-BE49-F238E27FC236}">
                <a16:creationId xmlns:a16="http://schemas.microsoft.com/office/drawing/2014/main" id="{356BFC70-925A-8B3F-2959-6D54854E3A1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85114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53680E47-005A-22AF-07D0-9EF42C37CD7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15876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4" name="Text Placeholder 32">
            <a:extLst>
              <a:ext uri="{FF2B5EF4-FFF2-40B4-BE49-F238E27FC236}">
                <a16:creationId xmlns:a16="http://schemas.microsoft.com/office/drawing/2014/main" id="{C61A72F4-58BF-2E1D-E14D-2493C15EC4C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466385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5" name="Text Placeholder 32">
            <a:extLst>
              <a:ext uri="{FF2B5EF4-FFF2-40B4-BE49-F238E27FC236}">
                <a16:creationId xmlns:a16="http://schemas.microsoft.com/office/drawing/2014/main" id="{F18AA976-C327-0474-4F17-82F780B5B04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74004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45321709-97CD-696F-2ECE-E04B38C65E4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081622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07B0FBB4-0BF6-A9AC-987D-9188847A503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5400000">
            <a:off x="3365064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8" name="Text Placeholder 32">
            <a:extLst>
              <a:ext uri="{FF2B5EF4-FFF2-40B4-BE49-F238E27FC236}">
                <a16:creationId xmlns:a16="http://schemas.microsoft.com/office/drawing/2014/main" id="{531C2BA9-4924-CD58-FEE9-3EB0E0B4B52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5400000">
            <a:off x="5980685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9A6B3798-4B8B-8EFF-AB71-7CA36072BD7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 rot="5400000">
            <a:off x="8596307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0" name="Text Placeholder 32">
            <a:extLst>
              <a:ext uri="{FF2B5EF4-FFF2-40B4-BE49-F238E27FC236}">
                <a16:creationId xmlns:a16="http://schemas.microsoft.com/office/drawing/2014/main" id="{8A366C80-609D-5A7B-D393-0898BBA11A6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4702890" y="4333115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F0D0E0BE-401B-145F-8900-0D31556FB72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5400000">
            <a:off x="7318511" y="4333115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7248858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DDC4994-BB18-2837-2CC1-EE0207487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33ED5D-9040-804D-C14A-AF77E98CE7A0}"/>
              </a:ext>
            </a:extLst>
          </p:cNvPr>
          <p:cNvGrpSpPr/>
          <p:nvPr userDrawn="1"/>
        </p:nvGrpSpPr>
        <p:grpSpPr>
          <a:xfrm>
            <a:off x="2172567" y="3142237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5B93B4F7-E0D4-383C-4A53-684F5685ABAF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14B31CE-F892-CDED-00EF-39C4875E945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Arc 47">
              <a:extLst>
                <a:ext uri="{FF2B5EF4-FFF2-40B4-BE49-F238E27FC236}">
                  <a16:creationId xmlns:a16="http://schemas.microsoft.com/office/drawing/2014/main" id="{683213CF-131B-3586-9D77-4B0D329D6B14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Arc 48">
              <a:extLst>
                <a:ext uri="{FF2B5EF4-FFF2-40B4-BE49-F238E27FC236}">
                  <a16:creationId xmlns:a16="http://schemas.microsoft.com/office/drawing/2014/main" id="{57A8AD08-7C4E-901F-FADE-4C69F8E4BB7C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Arc 47">
              <a:extLst>
                <a:ext uri="{FF2B5EF4-FFF2-40B4-BE49-F238E27FC236}">
                  <a16:creationId xmlns:a16="http://schemas.microsoft.com/office/drawing/2014/main" id="{1D5E9D2D-2B60-AD13-A498-401AB43F977E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Arc 48">
              <a:extLst>
                <a:ext uri="{FF2B5EF4-FFF2-40B4-BE49-F238E27FC236}">
                  <a16:creationId xmlns:a16="http://schemas.microsoft.com/office/drawing/2014/main" id="{820C1630-66CD-D5B2-DA68-2E35D356F727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noFill/>
            <a:ln w="57150" cap="flat" cmpd="sng" algn="ctr">
              <a:solidFill>
                <a:schemeClr val="tx1">
                  <a:lumMod val="50000"/>
                  <a:alpha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8FF138E0-8CBE-E117-8C9E-DB6397D24C1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7055A72A-FE27-7595-93B4-1B6D569487B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C3056452-8275-D25D-E105-72583B2370CF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F186FBE2-1CB4-5AAF-0844-4B14DFE8A327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99B998-2BFF-36D0-F9E8-993F896BEECF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3C9323D1-6FEF-1CB3-A504-8CAE9E8A3CD6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noFill/>
            <a:ln w="57150" cap="rnd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Text Placeholder 32">
            <a:extLst>
              <a:ext uri="{FF2B5EF4-FFF2-40B4-BE49-F238E27FC236}">
                <a16:creationId xmlns:a16="http://schemas.microsoft.com/office/drawing/2014/main" id="{8412B48D-F655-4773-8581-D91FEBB6D24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196473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89B59BA1-EE8F-22F1-EFBA-7AF262AC587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82118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EEC54F2-F80E-D00B-D418-9A5B1ED5872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82118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2">
            <a:extLst>
              <a:ext uri="{FF2B5EF4-FFF2-40B4-BE49-F238E27FC236}">
                <a16:creationId xmlns:a16="http://schemas.microsoft.com/office/drawing/2014/main" id="{74FDF31F-69DC-809B-E2F7-FAF2EEB05DA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504284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3DC4E381-C71F-7C15-7BD2-45D0D96645B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13182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89D7C237-291D-8FE0-470A-FDF28BAD112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13182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32">
            <a:extLst>
              <a:ext uri="{FF2B5EF4-FFF2-40B4-BE49-F238E27FC236}">
                <a16:creationId xmlns:a16="http://schemas.microsoft.com/office/drawing/2014/main" id="{E6F4CB6F-B89A-DBFE-AE73-AA5E08FE2D3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812095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903F110A-827A-1E65-FF74-9F37F57483A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44246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2ED5639-CFD9-F64C-ECD5-3FCDC3C6AFD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44246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2">
            <a:extLst>
              <a:ext uri="{FF2B5EF4-FFF2-40B4-BE49-F238E27FC236}">
                <a16:creationId xmlns:a16="http://schemas.microsoft.com/office/drawing/2014/main" id="{77E3C720-E9CB-3AE3-D4E8-A2B0ADB4541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19906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CF8B0854-F5C3-D6ED-BF21-76684F6F056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75310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179E577B-E2B3-6B36-A94C-ABC2502AC7ED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75310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45FAFFD7-1EB3-8422-D6CE-3E567BEDDEF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42771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AEFC6A8-FE8F-05D1-0592-B6AC9AB25A3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063740" y="1476741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FAD36ED-E08F-B89F-AA45-7B94FC926237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063740" y="2137694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2">
            <a:extLst>
              <a:ext uri="{FF2B5EF4-FFF2-40B4-BE49-F238E27FC236}">
                <a16:creationId xmlns:a16="http://schemas.microsoft.com/office/drawing/2014/main" id="{F1F62192-0FD4-D8F9-7CFA-409417E93935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735527" y="3643742"/>
            <a:ext cx="12600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US" sz="1300" b="1" dirty="0">
                <a:solidFill>
                  <a:schemeClr val="tx1"/>
                </a:solidFill>
              </a:defRPr>
            </a:lvl1pPr>
          </a:lstStyle>
          <a:p>
            <a:pPr lvl="0" algn="ctr" defTabSz="914400">
              <a:lnSpc>
                <a:spcPct val="100000"/>
              </a:lnSpc>
            </a:pPr>
            <a:r>
              <a:rPr lang="en-US" dirty="0"/>
              <a:t>Milestone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12BB9E6B-BB07-0E7D-5AC9-9CE3633BB3D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8374380" y="4607963"/>
            <a:ext cx="1996440" cy="57025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1400" b="1"/>
            </a:lvl1pPr>
            <a:lvl2pPr>
              <a:defRPr sz="933" b="1"/>
            </a:lvl2pPr>
            <a:lvl3pPr>
              <a:defRPr sz="800" b="1"/>
            </a:lvl3pPr>
            <a:lvl4pPr>
              <a:defRPr sz="733" b="1"/>
            </a:lvl4pPr>
            <a:lvl5pPr>
              <a:defRPr sz="733" b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9B17B530-D954-4F9C-4955-CC860239777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8374380" y="5268916"/>
            <a:ext cx="1996440" cy="846629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1200"/>
            </a:lvl1pPr>
            <a:lvl2pPr>
              <a:defRPr sz="933"/>
            </a:lvl2pPr>
            <a:lvl3pPr>
              <a:defRPr sz="800"/>
            </a:lvl3pPr>
            <a:lvl4pPr>
              <a:defRPr sz="733"/>
            </a:lvl4pPr>
            <a:lvl5pPr>
              <a:defRPr sz="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32">
            <a:extLst>
              <a:ext uri="{FF2B5EF4-FFF2-40B4-BE49-F238E27FC236}">
                <a16:creationId xmlns:a16="http://schemas.microsoft.com/office/drawing/2014/main" id="{7FB87229-60B5-E0A8-3AD0-ECE90D2097B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2711158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6" name="Text Placeholder 32">
            <a:extLst>
              <a:ext uri="{FF2B5EF4-FFF2-40B4-BE49-F238E27FC236}">
                <a16:creationId xmlns:a16="http://schemas.microsoft.com/office/drawing/2014/main" id="{ED6F0DDF-2D7F-7258-AB4F-A56F10349F03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 rot="5400000">
            <a:off x="5328317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7" name="Text Placeholder 32">
            <a:extLst>
              <a:ext uri="{FF2B5EF4-FFF2-40B4-BE49-F238E27FC236}">
                <a16:creationId xmlns:a16="http://schemas.microsoft.com/office/drawing/2014/main" id="{84786150-F8A9-ED08-DA95-F22E35E5CC44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5400000">
            <a:off x="7945476" y="3034067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8" name="Text Placeholder 32">
            <a:extLst>
              <a:ext uri="{FF2B5EF4-FFF2-40B4-BE49-F238E27FC236}">
                <a16:creationId xmlns:a16="http://schemas.microsoft.com/office/drawing/2014/main" id="{84F6C776-674F-29C1-CA08-CF7530BA9C6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 rot="5400000">
            <a:off x="4015894" y="433198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59" name="Text Placeholder 32">
            <a:extLst>
              <a:ext uri="{FF2B5EF4-FFF2-40B4-BE49-F238E27FC236}">
                <a16:creationId xmlns:a16="http://schemas.microsoft.com/office/drawing/2014/main" id="{CC6BA635-1309-BA61-26C8-378DC0BE65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5400000">
            <a:off x="6633053" y="433198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  <p:sp>
        <p:nvSpPr>
          <p:cNvPr id="60" name="Text Placeholder 32">
            <a:extLst>
              <a:ext uri="{FF2B5EF4-FFF2-40B4-BE49-F238E27FC236}">
                <a16:creationId xmlns:a16="http://schemas.microsoft.com/office/drawing/2014/main" id="{94D8AD29-4813-9A7B-CF6A-A6FB88D7A542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 rot="5400000">
            <a:off x="9250212" y="4331982"/>
            <a:ext cx="230630" cy="23063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l">
              <a:lnSpc>
                <a:spcPct val="100000"/>
              </a:lnSpc>
              <a:defRPr lang="en-US" sz="1000" b="1" dirty="0">
                <a:solidFill>
                  <a:srgbClr val="FFFFFF">
                    <a:alpha val="0"/>
                  </a:srgbClr>
                </a:solidFill>
              </a:defRPr>
            </a:lvl1pPr>
          </a:lstStyle>
          <a:p>
            <a:pPr lvl="0" algn="ctr" defTabSz="9144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0868871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7BB84E-F663-A784-3FDC-1AAC682D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7" cy="734284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446EB137-EFD0-7057-050B-11B92586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30746904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F24407-DA77-DCD4-EBEA-0323D4D4C2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1D4BCA2-42C4-4FDC-E99C-687A210F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en-ID" sz="1250" dirty="0"/>
              <a:t>PRESENTATION</a:t>
            </a:r>
            <a:r>
              <a:rPr lang="en-ID" dirty="0"/>
              <a:t> TITLE</a:t>
            </a:r>
          </a:p>
        </p:txBody>
      </p:sp>
    </p:spTree>
    <p:extLst>
      <p:ext uri="{BB962C8B-B14F-4D97-AF65-F5344CB8AC3E}">
        <p14:creationId xmlns:p14="http://schemas.microsoft.com/office/powerpoint/2010/main" val="106257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7B05-E708-3B37-24BA-05F073EE6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B9234-12B6-C2E6-1464-C9F6DC42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00B520-18F8-BA60-B77F-32760280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38756-67C7-C979-D013-4821B2CD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272EC-BA7F-95DB-CB90-56031B3F5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C0F63-8BF3-02BC-E426-13314AD3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0E829-A831-5104-4116-38FD893B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5239-EB91-D2B9-0B9A-DA7B65EC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8422-D44D-971E-6E80-EDACACB8D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45A2E-B12C-1C0C-6BA6-A0C55B64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B08C5-62E8-39C9-522D-63ED99E1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46893-F7E2-AE9A-95EC-45D2B18A8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7D76C-D6D4-DB38-100A-1E29AAD2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3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D6FB-EB34-96CC-3485-82C7F74FA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9598D0-FD83-AFBA-3FF7-78A2A1B7E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88C6-6052-93DE-C14F-5DB864BEA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0B52C-86C6-4900-A0F5-BB23770C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8888D-1671-1761-2BB4-75B1AF77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F1F83-B1B3-6640-DF4D-5FE718DB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3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6BFF0-9CA7-F686-DE11-8228C2326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8C27-95D3-9131-DA6A-D80E580CB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3BD61-AA2B-6DAB-E825-6F2FBCAC1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E48A7-4DD6-4ADC-BD61-ADB068DF32A8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2A8C7-0E15-723A-729A-DE6FFEDC6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2F54-C47E-6153-F98E-A3C55D9D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9A59A-A69E-47EA-9E6C-EC8630097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9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650441-F20F-D86E-35DF-018AB5CD96E2}"/>
              </a:ext>
            </a:extLst>
          </p:cNvPr>
          <p:cNvSpPr/>
          <p:nvPr userDrawn="1"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>
              <a:solidFill>
                <a:schemeClr val="accent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150" y="309034"/>
            <a:ext cx="10316477" cy="13816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567" y="1825627"/>
            <a:ext cx="10320867" cy="44116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E2DED4-AC97-59C1-4563-8FE8C48783CD}"/>
              </a:ext>
            </a:extLst>
          </p:cNvPr>
          <p:cNvSpPr/>
          <p:nvPr/>
        </p:nvSpPr>
        <p:spPr>
          <a:xfrm>
            <a:off x="0" y="0"/>
            <a:ext cx="635000" cy="6858000"/>
          </a:xfrm>
          <a:custGeom>
            <a:avLst/>
            <a:gdLst>
              <a:gd name="connsiteX0" fmla="*/ 0 w 952500"/>
              <a:gd name="connsiteY0" fmla="*/ 0 h 10287000"/>
              <a:gd name="connsiteX1" fmla="*/ 952500 w 952500"/>
              <a:gd name="connsiteY1" fmla="*/ 0 h 10287000"/>
              <a:gd name="connsiteX2" fmla="*/ 952500 w 952500"/>
              <a:gd name="connsiteY2" fmla="*/ 10287000 h 10287000"/>
              <a:gd name="connsiteX3" fmla="*/ 0 w 9525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00" h="10287000">
                <a:moveTo>
                  <a:pt x="0" y="0"/>
                </a:moveTo>
                <a:lnTo>
                  <a:pt x="952500" y="0"/>
                </a:lnTo>
                <a:lnTo>
                  <a:pt x="9525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 sz="1200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9C32838-03BA-A3E4-8A58-3457020075FA}"/>
              </a:ext>
            </a:extLst>
          </p:cNvPr>
          <p:cNvSpPr/>
          <p:nvPr/>
        </p:nvSpPr>
        <p:spPr>
          <a:xfrm>
            <a:off x="635000" y="0"/>
            <a:ext cx="6350" cy="6858000"/>
          </a:xfrm>
          <a:custGeom>
            <a:avLst/>
            <a:gdLst>
              <a:gd name="connsiteX0" fmla="*/ 0 w 9525"/>
              <a:gd name="connsiteY0" fmla="*/ 0 h 10287000"/>
              <a:gd name="connsiteX1" fmla="*/ 0 w 9525"/>
              <a:gd name="connsiteY1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10287000">
                <a:moveTo>
                  <a:pt x="0" y="0"/>
                </a:moveTo>
                <a:lnTo>
                  <a:pt x="0" y="10287000"/>
                </a:lnTo>
              </a:path>
            </a:pathLst>
          </a:custGeom>
          <a:noFill/>
          <a:ln w="19050" cap="flat">
            <a:solidFill>
              <a:schemeClr val="tx1">
                <a:lumMod val="50000"/>
                <a:lumOff val="5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ID" sz="1200">
              <a:solidFill>
                <a:schemeClr val="accent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" y="6240674"/>
            <a:ext cx="628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10">
                <a:solidFill>
                  <a:schemeClr val="accent1"/>
                </a:solidFill>
                <a:latin typeface="+mn-lt"/>
              </a:defRPr>
            </a:lvl1pPr>
          </a:lstStyle>
          <a:p>
            <a:fld id="{F5342A4C-1D06-4798-B51F-D5804CA03D28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110841" y="620713"/>
            <a:ext cx="413319" cy="5220000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>
              <a:defRPr lang="en-ID" sz="1250" smtClean="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GB" dirty="0"/>
              <a:t>PRESENTATION TITLE</a:t>
            </a:r>
          </a:p>
        </p:txBody>
      </p:sp>
      <p:grpSp>
        <p:nvGrpSpPr>
          <p:cNvPr id="15" name="Group 14" hidden="1">
            <a:extLst>
              <a:ext uri="{FF2B5EF4-FFF2-40B4-BE49-F238E27FC236}">
                <a16:creationId xmlns:a16="http://schemas.microsoft.com/office/drawing/2014/main" id="{4BF19539-7F9C-1152-E75E-E3EAE9BE39C7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6" name="Group 15" hidden="1">
              <a:extLst>
                <a:ext uri="{FF2B5EF4-FFF2-40B4-BE49-F238E27FC236}">
                  <a16:creationId xmlns:a16="http://schemas.microsoft.com/office/drawing/2014/main" id="{E857EB74-1E11-BAEC-13BB-F7637F951B14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3FECE11E-F352-007E-8D4A-34C970E82E3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Rectangle 18" hidden="1">
                <a:extLst>
                  <a:ext uri="{FF2B5EF4-FFF2-40B4-BE49-F238E27FC236}">
                    <a16:creationId xmlns:a16="http://schemas.microsoft.com/office/drawing/2014/main" id="{543CCBF1-93B5-FACE-9FB0-60BDE4F096B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 hidden="1">
                <a:extLst>
                  <a:ext uri="{FF2B5EF4-FFF2-40B4-BE49-F238E27FC236}">
                    <a16:creationId xmlns:a16="http://schemas.microsoft.com/office/drawing/2014/main" id="{AD5FC22C-F119-F8AE-853A-6775E4F1862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 hidden="1">
                <a:extLst>
                  <a:ext uri="{FF2B5EF4-FFF2-40B4-BE49-F238E27FC236}">
                    <a16:creationId xmlns:a16="http://schemas.microsoft.com/office/drawing/2014/main" id="{1A182F4D-DCA1-E52D-196F-B843383EA55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 hidden="1">
                <a:extLst>
                  <a:ext uri="{FF2B5EF4-FFF2-40B4-BE49-F238E27FC236}">
                    <a16:creationId xmlns:a16="http://schemas.microsoft.com/office/drawing/2014/main" id="{47E3927D-E4F5-AA3A-0FB8-C9150C17F5C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 hidden="1">
                <a:extLst>
                  <a:ext uri="{FF2B5EF4-FFF2-40B4-BE49-F238E27FC236}">
                    <a16:creationId xmlns:a16="http://schemas.microsoft.com/office/drawing/2014/main" id="{6D67F307-FA8F-5D11-9ECB-6A6F16272E1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Frame 16" hidden="1">
              <a:extLst>
                <a:ext uri="{FF2B5EF4-FFF2-40B4-BE49-F238E27FC236}">
                  <a16:creationId xmlns:a16="http://schemas.microsoft.com/office/drawing/2014/main" id="{A04D18B3-6B5A-96A9-CCDA-C7FEC7520F5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9167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 hidden="1">
            <a:extLst>
              <a:ext uri="{FF2B5EF4-FFF2-40B4-BE49-F238E27FC236}">
                <a16:creationId xmlns:a16="http://schemas.microsoft.com/office/drawing/2014/main" id="{D862AF7C-4E73-4D13-B741-7F846FA81906}"/>
              </a:ext>
            </a:extLst>
          </p:cNvPr>
          <p:cNvSpPr/>
          <p:nvPr userDrawn="1"/>
        </p:nvSpPr>
        <p:spPr>
          <a:xfrm>
            <a:off x="940858" y="-286160"/>
            <a:ext cx="1127760" cy="106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41FD4-7E9F-287E-29D7-3DA8791AA6CE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26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4" r:id="rId3"/>
    <p:sldLayoutId id="2147483686" r:id="rId4"/>
    <p:sldLayoutId id="2147483705" r:id="rId5"/>
    <p:sldLayoutId id="2147483706" r:id="rId6"/>
    <p:sldLayoutId id="2147483687" r:id="rId7"/>
    <p:sldLayoutId id="2147483698" r:id="rId8"/>
    <p:sldLayoutId id="2147483692" r:id="rId9"/>
    <p:sldLayoutId id="2147483707" r:id="rId10"/>
    <p:sldLayoutId id="2147483708" r:id="rId11"/>
    <p:sldLayoutId id="2147483696" r:id="rId12"/>
    <p:sldLayoutId id="2147483697" r:id="rId13"/>
    <p:sldLayoutId id="2147483682" r:id="rId14"/>
    <p:sldLayoutId id="2147483709" r:id="rId15"/>
    <p:sldLayoutId id="2147483710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93" r:id="rId30"/>
    <p:sldLayoutId id="2147483679" r:id="rId31"/>
    <p:sldLayoutId id="2147483683" r:id="rId32"/>
    <p:sldLayoutId id="2147483684" r:id="rId33"/>
    <p:sldLayoutId id="2147483685" r:id="rId34"/>
    <p:sldLayoutId id="2147483694" r:id="rId35"/>
    <p:sldLayoutId id="2147483695" r:id="rId36"/>
    <p:sldLayoutId id="2147483688" r:id="rId37"/>
    <p:sldLayoutId id="2147483689" r:id="rId38"/>
    <p:sldLayoutId id="2147483690" r:id="rId39"/>
    <p:sldLayoutId id="2147483691" r:id="rId40"/>
    <p:sldLayoutId id="2147483699" r:id="rId41"/>
    <p:sldLayoutId id="2147483700" r:id="rId42"/>
    <p:sldLayoutId id="2147483701" r:id="rId43"/>
    <p:sldLayoutId id="2147483702" r:id="rId44"/>
    <p:sldLayoutId id="2147483680" r:id="rId45"/>
    <p:sldLayoutId id="2147483681" r:id="rId46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360018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7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4" orient="horz" pos="391" userDrawn="1">
          <p15:clr>
            <a:srgbClr val="F26B43"/>
          </p15:clr>
        </p15:guide>
        <p15:guide id="5" orient="horz" pos="6188">
          <p15:clr>
            <a:srgbClr val="F26B43"/>
          </p15:clr>
        </p15:guide>
        <p15:guide id="6" pos="393" userDrawn="1">
          <p15:clr>
            <a:srgbClr val="F26B43"/>
          </p15:clr>
        </p15:guide>
        <p15:guide id="7" pos="10636">
          <p15:clr>
            <a:srgbClr val="F26B43"/>
          </p15:clr>
        </p15:guide>
        <p15:guide id="8" orient="horz" pos="3929" userDrawn="1">
          <p15:clr>
            <a:srgbClr val="F26B43"/>
          </p15:clr>
        </p15:guide>
        <p15:guide id="9" pos="1277" userDrawn="1">
          <p15:clr>
            <a:srgbClr val="F26B43"/>
          </p15:clr>
        </p15:guide>
        <p15:guide id="10" pos="2547" userDrawn="1">
          <p15:clr>
            <a:srgbClr val="F26B43"/>
          </p15:clr>
        </p15:guide>
        <p15:guide id="11" pos="3840" userDrawn="1">
          <p15:clr>
            <a:srgbClr val="F26B43"/>
          </p15:clr>
        </p15:guide>
        <p15:guide id="12" pos="5133" userDrawn="1">
          <p15:clr>
            <a:srgbClr val="F26B43"/>
          </p15:clr>
        </p15:guide>
        <p15:guide id="13" pos="6403" userDrawn="1">
          <p15:clr>
            <a:srgbClr val="F26B43"/>
          </p15:clr>
        </p15:guide>
        <p15:guide id="14" pos="71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9029-7790-10E6-154C-2D421BF47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MATCHING NLP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D0710-2599-E842-284B-4CCEB9ED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sz="1250"/>
              <a:t>PRODUCT MATCHING STRATEGIES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2AED1-C10B-9171-2571-BB987D29AF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Ammar Morad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5B6A9-5F6F-5F07-C6C7-74804BEEBA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1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3452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1FB67-C811-E5CE-E711-DD2DEB8D1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5277659-F36A-E45F-28EA-BD3A4A4224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2</a:t>
            </a:fld>
            <a:endParaRPr lang="en-ID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E852685-233D-A15B-4C35-6DE30A876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 sz="1250"/>
              <a:t>PRODUCT MATCHING STRATEGIES</a:t>
            </a:r>
            <a:endParaRPr lang="en-ID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315C791-D6A9-A922-2FE9-5A08DC51F4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Introduction to Matching Problem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3DE63C8-BF08-7634-E38F-4A56ADF95F6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Model Training Criteria – Pair Creation Criteria 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B12F744-27A2-AF08-C33E-5E75BD58A5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Features Extraction with </a:t>
            </a:r>
            <a:r>
              <a:rPr lang="en-US" dirty="0" err="1"/>
              <a:t>FuzzyMatching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9C29BE4-58E7-B8D6-EEF1-DA317712411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Scores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48605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23FD4-34BD-5685-DFF8-8DCF633E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Matching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A34229-7745-4BA9-8F8A-8C8880A29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3</a:t>
            </a:fld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ECA6D-9C5F-E0D4-08CE-F651D6B029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Matching product names in a noisy marketplace is fraught with challenges. Variations in naming conventions, typos, and mislabeling complicate the identification of similar items. Accurate product pairing is crucial for efficient inventory management.</a:t>
            </a:r>
          </a:p>
          <a:p>
            <a:endParaRPr lang="en-US" dirty="0"/>
          </a:p>
          <a:p>
            <a:r>
              <a:rPr lang="en-US" dirty="0"/>
              <a:t>And the proposed model is </a:t>
            </a:r>
            <a:r>
              <a:rPr lang="en-US" dirty="0" err="1"/>
              <a:t>XGBoost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D7C9BAF-5B68-E9D5-C1C0-21722391F5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845" r="284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B6484F-0E87-D631-13CE-12FA2A8915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Challenges in the Marketplace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5F5C92-D6DC-E83E-F7F6-28A6DF40F4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D" sz="1250"/>
              <a:t>PRODUCT MATCHING STRATEGIES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8109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0A49C-D062-2EFB-123B-FC5E3C8086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4</a:t>
            </a:fld>
            <a:endParaRPr lang="en-ID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16A64554-7011-F1BE-81E7-2B8E2D3884B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6646" b="16646"/>
          <a:stretch>
            <a:fillRect/>
          </a:stretch>
        </p:blipFill>
        <p:spPr/>
      </p:pic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8956CAB-35E7-0E5C-8CAF-B96516143F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6648" b="16648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4846B-C8B1-0627-442C-83D3FBACB9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Negative Pairs are created such that it creates 5 random products that aren’t equal to the matched </a:t>
            </a:r>
            <a:r>
              <a:rPr lang="en-US" dirty="0" err="1"/>
              <a:t>sku</a:t>
            </a:r>
            <a:r>
              <a:rPr lang="en-US" dirty="0"/>
              <a:t> in the training data</a:t>
            </a:r>
          </a:p>
          <a:p>
            <a:r>
              <a:rPr lang="en-US" dirty="0"/>
              <a:t>This guarantees robust data matching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B5B95B-81DC-CC9F-795D-BBDA14E03B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The Model creates two types of pairs </a:t>
            </a:r>
          </a:p>
          <a:p>
            <a:r>
              <a:rPr lang="en-US" dirty="0"/>
              <a:t>The already matched one with the SKU and another random 5 that don’t … so the model learns implicitly what is wrong too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20F2A2-7B2B-93B4-7F33-B4D87775EE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Negative Pairs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C3BA93C-9C8B-B9F4-CC63-506F9ABAB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Model Training Criteria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4D2F6D2-C861-1771-5B34-36840147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Product Pairs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804D9D-3AAE-D5CE-BBB4-5FFCF444E42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ID" sz="1250"/>
              <a:t>PRODUCT MATCHING STRATEGIES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8462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1DBA4-11D4-CE06-143E-F0955F77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6906" y="620714"/>
            <a:ext cx="413319" cy="56155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D"/>
              <a:t>PRODUCT MATCHING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9BFBA-AA72-C62B-9A88-E423E80C376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" y="6240674"/>
            <a:ext cx="62864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5342A4C-1D06-4798-B51F-D5804CA03D28}" type="slidenum">
              <a:rPr lang="en-ID" smtClean="0"/>
              <a:pPr>
                <a:spcAft>
                  <a:spcPts val="600"/>
                </a:spcAft>
              </a:pPr>
              <a:t>5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79DCE-D68D-903F-24F4-F173BA2F5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2003" y="1552576"/>
            <a:ext cx="10048772" cy="3752850"/>
          </a:xfrm>
        </p:spPr>
        <p:txBody>
          <a:bodyPr anchor="ctr">
            <a:normAutofit/>
          </a:bodyPr>
          <a:lstStyle/>
          <a:p>
            <a:r>
              <a:rPr lang="en-US"/>
              <a:t>Feature Extraction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588FA-38B8-AA17-E8AF-91B9506907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2002" y="621773"/>
            <a:ext cx="10048770" cy="522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This section summarizes the critical feature extraction techniques in the product matching model. It covers methods like fuzzy matching, token overlap calculation, and TF-IDF cosine similarity.</a:t>
            </a:r>
          </a:p>
        </p:txBody>
      </p:sp>
    </p:spTree>
    <p:extLst>
      <p:ext uri="{BB962C8B-B14F-4D97-AF65-F5344CB8AC3E}">
        <p14:creationId xmlns:p14="http://schemas.microsoft.com/office/powerpoint/2010/main" val="55486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F028BB-6F45-25BD-1828-32AFB1E8B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342A4C-1D06-4798-B51F-D5804CA03D28}" type="slidenum">
              <a:rPr lang="en-ID" smtClean="0"/>
              <a:pPr/>
              <a:t>6</a:t>
            </a:fld>
            <a:endParaRPr lang="en-ID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E606C4B8-815B-FC06-FE8B-E5DAE8F0874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l="14028" r="1402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343768-067A-72AC-1707-9047A6BAA2C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/>
              <a:t>This technique provides an initial similarity score by comparing textual renditions, quantifying how similar two strings of text are based on character correspondences.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08837-E17C-0E88-8154-848D5CAA90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/>
              <a:t>Fuzz.ratio Calculation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3E34D9-A66E-B16F-5178-B65B55A4FB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The token set ratio helps in addressing situations where the word order differs. It compares the shared tokens between two texts, making it versatile for matching.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7FEA17-40B6-6B72-F34F-DD2A4FAEDB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/>
              <a:t>Token Set Ratio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00456B-214B-6A89-51BC-A32EC42BB3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/>
              <a:t>These fuzzy matching techniques are vital in various industries, helping to streamline product listings and ensure cohesive inventory management.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D98A1B-C0C2-0627-6449-956E3EE421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Practical Application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DC8A172-232A-31D2-0708-062D52EB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Matching Techniques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C2E0A8E-5E68-390B-F687-A65A14D78386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ID" sz="1250"/>
              <a:t>PRODUCT MATCHING STRATEGIES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0699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F190-7FD3-AA64-7FAF-C4E5E199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857" y="620714"/>
            <a:ext cx="10339918" cy="734284"/>
          </a:xfrm>
        </p:spPr>
        <p:txBody>
          <a:bodyPr anchor="t">
            <a:normAutofit/>
          </a:bodyPr>
          <a:lstStyle/>
          <a:p>
            <a:r>
              <a:rPr lang="en-US"/>
              <a:t>Accuracy and Scores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138C1F-A936-8A8B-92C0-43F7513728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6240674"/>
            <a:ext cx="628649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5342A4C-1D06-4798-B51F-D5804CA03D28}" type="slidenum">
              <a:rPr lang="en-ID" smtClean="0"/>
              <a:pPr>
                <a:spcAft>
                  <a:spcPts val="600"/>
                </a:spcAft>
              </a:pPr>
              <a:t>7</a:t>
            </a:fld>
            <a:endParaRPr lang="en-ID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83521C-FF9E-BD51-FC94-A4E7E81E16C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0174" r="10174"/>
          <a:stretch/>
        </p:blipFill>
        <p:spPr>
          <a:xfrm>
            <a:off x="6096102" y="1892512"/>
            <a:ext cx="5184569" cy="4344776"/>
          </a:xfr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73F33E-FBAE-B6AF-92A6-28063958A3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2711" y="2344221"/>
            <a:ext cx="4250844" cy="3893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Scores ≥ 0.9 are a Highly Confident, correct match.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Scores between 0.7 and 0.9 are more like Whispers … Medium Confidence —generally right but sometimes needing a second look.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Scores &lt; 0.7 tell us that the narrative has diverged too much—either the product isn’t in the master file or it’s just a weak confidence.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882116-0174-728F-C6A7-AC5C8E02FE7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3000" y="1892512"/>
            <a:ext cx="4250267" cy="34371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Evaluation Metrics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4706CA-B56B-49BF-BBBA-A71AB007A7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16906" y="620714"/>
            <a:ext cx="413319" cy="56155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ID"/>
              <a:t>PRODUCT MATCHING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333801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anche">
  <a:themeElements>
    <a:clrScheme name="Custom 132">
      <a:dk1>
        <a:srgbClr val="232220"/>
      </a:dk1>
      <a:lt1>
        <a:srgbClr val="FFFFFF"/>
      </a:lt1>
      <a:dk2>
        <a:srgbClr val="232220"/>
      </a:dk2>
      <a:lt2>
        <a:srgbClr val="FFFFFF"/>
      </a:lt2>
      <a:accent1>
        <a:srgbClr val="232220"/>
      </a:accent1>
      <a:accent2>
        <a:srgbClr val="5C5A54"/>
      </a:accent2>
      <a:accent3>
        <a:srgbClr val="95918B"/>
      </a:accent3>
      <a:accent4>
        <a:srgbClr val="BFBFBF"/>
      </a:accent4>
      <a:accent5>
        <a:srgbClr val="D8D8D8"/>
      </a:accent5>
      <a:accent6>
        <a:srgbClr val="F2F2F2"/>
      </a:accent6>
      <a:hlink>
        <a:srgbClr val="5B9BD5"/>
      </a:hlink>
      <a:folHlink>
        <a:srgbClr val="70AD47"/>
      </a:folHlink>
    </a:clrScheme>
    <a:fontScheme name="Custom 122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47F919-D309-4975-8ADC-0D4485601B92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355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Arial Black</vt:lpstr>
      <vt:lpstr>Calibri</vt:lpstr>
      <vt:lpstr>Office Theme</vt:lpstr>
      <vt:lpstr>Blanche</vt:lpstr>
      <vt:lpstr>PRODUCT MATCHING NLP PROJECT</vt:lpstr>
      <vt:lpstr>Agenda</vt:lpstr>
      <vt:lpstr>Introduction to Matching</vt:lpstr>
      <vt:lpstr>Creating Product Pairs</vt:lpstr>
      <vt:lpstr>Feature Extraction Overview</vt:lpstr>
      <vt:lpstr>Fuzzy Matching Techniques</vt:lpstr>
      <vt:lpstr>Accuracy and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عمار محمد محمود حامد</dc:creator>
  <cp:lastModifiedBy>عمار محمد محمود حامد</cp:lastModifiedBy>
  <cp:revision>2</cp:revision>
  <dcterms:created xsi:type="dcterms:W3CDTF">2025-02-14T13:49:43Z</dcterms:created>
  <dcterms:modified xsi:type="dcterms:W3CDTF">2025-02-14T17:50:25Z</dcterms:modified>
</cp:coreProperties>
</file>