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416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93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653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38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06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846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24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06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9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80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1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1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5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36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00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074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7573-BBEA-209B-5F3D-2EC2A8E1C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359" y="607222"/>
            <a:ext cx="8983266" cy="2071686"/>
          </a:xfrm>
        </p:spPr>
        <p:txBody>
          <a:bodyPr/>
          <a:lstStyle/>
          <a:p>
            <a:r>
              <a:rPr lang="en-US" dirty="0">
                <a:latin typeface="Algerian" panose="02000000000000000000" pitchFamily="2" charset="0"/>
                <a:ea typeface="Algerian" panose="02000000000000000000" pitchFamily="2" charset="0"/>
              </a:rPr>
              <a:t>About my 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B1EE5-1DC0-E416-093D-EB0331E7C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01703" y="3429000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entury" panose="02040604050505020304" pitchFamily="18" charset="0"/>
              </a:rPr>
              <a:t>Ammar </a:t>
            </a:r>
            <a:r>
              <a:rPr lang="en-US" sz="3600" dirty="0" err="1">
                <a:latin typeface="Century" panose="02040604050505020304" pitchFamily="18" charset="0"/>
              </a:rPr>
              <a:t>Mustaqeem</a:t>
            </a:r>
            <a:endParaRPr lang="en-US" sz="3600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91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415B-376E-93C8-C4D3-16D1B0C0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3465" y="2597548"/>
            <a:ext cx="10515600" cy="3063875"/>
          </a:xfrm>
        </p:spPr>
        <p:txBody>
          <a:bodyPr anchor="t">
            <a:normAutofit/>
          </a:bodyPr>
          <a:lstStyle/>
          <a:p>
            <a:pPr algn="l"/>
            <a:r>
              <a:rPr lang="en-US" dirty="0" err="1">
                <a:solidFill>
                  <a:schemeClr val="tx1"/>
                </a:solidFill>
                <a:latin typeface="Algerian" pitchFamily="82" charset="0"/>
              </a:rPr>
              <a:t>ThAnk</a:t>
            </a:r>
            <a:br>
              <a:rPr lang="en-US" dirty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                </a:t>
            </a:r>
            <a:r>
              <a:rPr lang="en-US" dirty="0" err="1">
                <a:solidFill>
                  <a:schemeClr val="tx1"/>
                </a:solidFill>
                <a:latin typeface="Algerian" pitchFamily="82" charset="0"/>
              </a:rPr>
              <a:t>YoU</a:t>
            </a:r>
            <a:br>
              <a:rPr lang="en-US" dirty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                         So</a:t>
            </a:r>
            <a:br>
              <a:rPr lang="en-US" dirty="0">
                <a:solidFill>
                  <a:schemeClr val="tx1"/>
                </a:solidFill>
                <a:latin typeface="Algerian" pitchFamily="82" charset="0"/>
              </a:rPr>
            </a:br>
            <a:r>
              <a:rPr lang="en-US" dirty="0">
                <a:solidFill>
                  <a:schemeClr val="tx1"/>
                </a:solidFill>
                <a:latin typeface="Algerian" pitchFamily="82" charset="0"/>
              </a:rPr>
              <a:t>                                  much</a:t>
            </a:r>
          </a:p>
        </p:txBody>
      </p:sp>
    </p:spTree>
    <p:extLst>
      <p:ext uri="{BB962C8B-B14F-4D97-AF65-F5344CB8AC3E}">
        <p14:creationId xmlns:p14="http://schemas.microsoft.com/office/powerpoint/2010/main" val="825432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2E40-2A35-5970-30D8-973D6333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3B4FB-B3D9-F55B-C8ED-F4B22DBD6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My name is Muhammad Ammar.</a:t>
            </a:r>
          </a:p>
          <a:p>
            <a:r>
              <a:rPr lang="en-US" dirty="0">
                <a:latin typeface="Century" panose="02040604050505020304" pitchFamily="18" charset="0"/>
              </a:rPr>
              <a:t>My father name is Muhammad </a:t>
            </a:r>
            <a:r>
              <a:rPr lang="en-US" dirty="0" err="1">
                <a:latin typeface="Century" panose="02040604050505020304" pitchFamily="18" charset="0"/>
              </a:rPr>
              <a:t>Mustaqeem</a:t>
            </a:r>
            <a:r>
              <a:rPr lang="en-US" dirty="0">
                <a:latin typeface="Century" panose="02040604050505020304" pitchFamily="18" charset="0"/>
              </a:rPr>
              <a:t>.</a:t>
            </a:r>
          </a:p>
          <a:p>
            <a:r>
              <a:rPr lang="en-US" dirty="0">
                <a:latin typeface="Century" panose="02040604050505020304" pitchFamily="18" charset="0"/>
              </a:rPr>
              <a:t>I am 17 years old.</a:t>
            </a:r>
          </a:p>
          <a:p>
            <a:r>
              <a:rPr lang="en-US" dirty="0">
                <a:latin typeface="Century" panose="02040604050505020304" pitchFamily="18" charset="0"/>
              </a:rPr>
              <a:t>I am studying in 1</a:t>
            </a:r>
            <a:r>
              <a:rPr lang="en-US" baseline="30000" dirty="0">
                <a:latin typeface="Century" panose="02040604050505020304" pitchFamily="18" charset="0"/>
              </a:rPr>
              <a:t>st</a:t>
            </a:r>
            <a:r>
              <a:rPr lang="en-US" dirty="0">
                <a:latin typeface="Century" panose="02040604050505020304" pitchFamily="18" charset="0"/>
              </a:rPr>
              <a:t> year in commerce field at Government College of Commerce and Economics.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59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97EB-777F-A7C8-E07E-F0F4F960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5688" y="937950"/>
            <a:ext cx="8761413" cy="706964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Hobbies and interests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5D66B-AE74-EF98-881B-38D2F6C0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5688" y="2503750"/>
            <a:ext cx="8825659" cy="34163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My hobbies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Cattle Farming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Horse Riding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Bike Riding </a:t>
            </a:r>
          </a:p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My Interest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In Business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In Accounting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05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4CBE-CCA7-817C-E91C-282DBF41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Academic/Personal Achievements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43ED3-77E2-0C58-402D-036EBC4A0128}"/>
              </a:ext>
            </a:extLst>
          </p:cNvPr>
          <p:cNvSpPr txBox="1"/>
          <p:nvPr/>
        </p:nvSpPr>
        <p:spPr>
          <a:xfrm>
            <a:off x="5184576" y="25146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>
              <a:latin typeface="Century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1B0017-E505-4D1A-429C-73BD5AAA12AA}"/>
              </a:ext>
            </a:extLst>
          </p:cNvPr>
          <p:cNvSpPr txBox="1"/>
          <p:nvPr/>
        </p:nvSpPr>
        <p:spPr>
          <a:xfrm>
            <a:off x="3282999" y="2736502"/>
            <a:ext cx="5626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entury" panose="02040604050505020304" pitchFamily="18" charset="0"/>
              </a:rPr>
              <a:t>My biggest achievement is that,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Century" panose="02040604050505020304" pitchFamily="18" charset="0"/>
              </a:rPr>
              <a:t>I have done the </a:t>
            </a:r>
            <a:r>
              <a:rPr lang="en-US" sz="2800" dirty="0" err="1">
                <a:latin typeface="Century" panose="02040604050505020304" pitchFamily="18" charset="0"/>
              </a:rPr>
              <a:t>Hifz</a:t>
            </a:r>
            <a:r>
              <a:rPr lang="en-US" sz="2800" dirty="0">
                <a:latin typeface="Century" panose="02040604050505020304" pitchFamily="18" charset="0"/>
              </a:rPr>
              <a:t> of Quran </a:t>
            </a:r>
            <a:r>
              <a:rPr lang="en-US" sz="2800" dirty="0" err="1">
                <a:latin typeface="Century" panose="02040604050505020304" pitchFamily="18" charset="0"/>
              </a:rPr>
              <a:t>Majeed</a:t>
            </a:r>
            <a:r>
              <a:rPr lang="en-US" sz="2800" dirty="0">
                <a:latin typeface="Century" panose="020406040505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031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E20E0-4E42-CBF9-4EE7-D8D639B9D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Skills Learned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1128B-4207-CCBE-E547-D987147F2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I have learned that how to 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Microsoft Word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Microsoft Excel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Microsoft PowerPoint </a:t>
            </a:r>
          </a:p>
        </p:txBody>
      </p:sp>
    </p:spTree>
    <p:extLst>
      <p:ext uri="{BB962C8B-B14F-4D97-AF65-F5344CB8AC3E}">
        <p14:creationId xmlns:p14="http://schemas.microsoft.com/office/powerpoint/2010/main" val="32573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95269-3C4E-93D3-CD51-D361DB31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388" y="856257"/>
            <a:ext cx="10515600" cy="1325563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Strengths &amp; Weaknesses</a:t>
            </a:r>
            <a:br>
              <a:rPr lang="en-US" dirty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060D-75CB-9BC5-D7B9-B985D9D1F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388" y="2432247"/>
            <a:ext cx="10515600" cy="4425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My biggest strength is:</a:t>
            </a:r>
          </a:p>
          <a:p>
            <a:r>
              <a:rPr lang="en-US" dirty="0">
                <a:latin typeface="Century" panose="02040604050505020304" pitchFamily="18" charset="0"/>
              </a:rPr>
              <a:t>My Faith in Allah.</a:t>
            </a:r>
          </a:p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My other strengths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I am Hard Working.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My Respect for each other.</a:t>
            </a:r>
          </a:p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My Weakness 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Lack of Confidence.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entury" panose="02040604050505020304" pitchFamily="18" charset="0"/>
              </a:rPr>
              <a:t>Lack of Focus.</a:t>
            </a:r>
          </a:p>
        </p:txBody>
      </p:sp>
    </p:spTree>
    <p:extLst>
      <p:ext uri="{BB962C8B-B14F-4D97-AF65-F5344CB8AC3E}">
        <p14:creationId xmlns:p14="http://schemas.microsoft.com/office/powerpoint/2010/main" val="230512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67DB2-DBBE-1224-C185-94D57EF77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Personality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8875C-D1B0-32E7-4E26-3E4CEC24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833688"/>
            <a:ext cx="10515600" cy="4351338"/>
          </a:xfrm>
        </p:spPr>
        <p:txBody>
          <a:bodyPr anchor="t"/>
          <a:lstStyle/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My biggest strength is My Faith in Allah and My other Qualities are:</a:t>
            </a:r>
          </a:p>
          <a:p>
            <a:r>
              <a:rPr lang="en-US" dirty="0">
                <a:latin typeface="Century" panose="02040604050505020304" pitchFamily="18" charset="0"/>
              </a:rPr>
              <a:t>I always respect each other.</a:t>
            </a:r>
          </a:p>
          <a:p>
            <a:r>
              <a:rPr lang="en-US" dirty="0">
                <a:latin typeface="Century" panose="02040604050505020304" pitchFamily="18" charset="0"/>
              </a:rPr>
              <a:t>I treat my little ones with love.</a:t>
            </a:r>
          </a:p>
          <a:p>
            <a:r>
              <a:rPr lang="en-US" dirty="0">
                <a:latin typeface="Century" panose="02040604050505020304" pitchFamily="18" charset="0"/>
              </a:rPr>
              <a:t>I do all my work myself.</a:t>
            </a:r>
          </a:p>
          <a:p>
            <a:endParaRPr lang="en-US" dirty="0">
              <a:latin typeface="Century" panose="02040604050505020304" pitchFamily="18" charset="0"/>
            </a:endParaRPr>
          </a:p>
          <a:p>
            <a:endParaRPr lang="en-US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803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D7DD-3B53-D4FB-D5CA-DE71A44B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334" y="946547"/>
            <a:ext cx="4555331" cy="857250"/>
          </a:xfrm>
        </p:spPr>
        <p:txBody>
          <a:bodyPr/>
          <a:lstStyle/>
          <a:p>
            <a:r>
              <a:rPr lang="en-US" dirty="0">
                <a:latin typeface="Algerian" pitchFamily="82" charset="0"/>
              </a:rPr>
              <a:t>Future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61B9C-AABF-C6CF-BFA7-72036CF74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8334" y="2852539"/>
            <a:ext cx="6126956" cy="1152922"/>
          </a:xfrm>
        </p:spPr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I want to become an Accountant</a:t>
            </a:r>
            <a:r>
              <a:rPr lang="en-US" dirty="0"/>
              <a:t>.</a:t>
            </a:r>
          </a:p>
          <a:p>
            <a:r>
              <a:rPr lang="en-US" dirty="0"/>
              <a:t>Also, I want to open a Cattle Farm.</a:t>
            </a: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21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0DCE1-FDBB-E893-2AE7-94E09B79B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itchFamily="82" charset="0"/>
              </a:rPr>
              <a:t>Role model/Inspiration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B5576-DB68-3D84-0044-139215D9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My biggest Inspiration and Role Model is </a:t>
            </a:r>
            <a:r>
              <a:rPr lang="en-US" dirty="0" err="1">
                <a:latin typeface="Century" panose="02040604050505020304" pitchFamily="18" charset="0"/>
              </a:rPr>
              <a:t>Hazrat</a:t>
            </a:r>
            <a:r>
              <a:rPr lang="en-US" dirty="0">
                <a:latin typeface="Century" panose="02040604050505020304" pitchFamily="18" charset="0"/>
              </a:rPr>
              <a:t> Muhammad S.A.W.</a:t>
            </a:r>
          </a:p>
          <a:p>
            <a:pPr marL="0" indent="0">
              <a:buNone/>
            </a:pPr>
            <a:r>
              <a:rPr lang="en-US" dirty="0">
                <a:latin typeface="Century" panose="02040604050505020304" pitchFamily="18" charset="0"/>
              </a:rPr>
              <a:t>I am also inspired by Mufti Tariq Masood and Mustafa </a:t>
            </a:r>
            <a:r>
              <a:rPr lang="en-US" dirty="0" err="1">
                <a:latin typeface="Century" panose="02040604050505020304" pitchFamily="18" charset="0"/>
              </a:rPr>
              <a:t>Hanif</a:t>
            </a:r>
            <a:r>
              <a:rPr lang="en-US" dirty="0">
                <a:latin typeface="Century" panose="020406040505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950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 Boardroom</vt:lpstr>
      <vt:lpstr>About my self</vt:lpstr>
      <vt:lpstr>Introduction</vt:lpstr>
      <vt:lpstr>Hobbies and interests </vt:lpstr>
      <vt:lpstr>Academic/Personal Achievements</vt:lpstr>
      <vt:lpstr>Skills Learned in this course</vt:lpstr>
      <vt:lpstr>Strengths &amp; Weaknesses </vt:lpstr>
      <vt:lpstr>Personality traits</vt:lpstr>
      <vt:lpstr>Future goals </vt:lpstr>
      <vt:lpstr>Role model/Inspiration </vt:lpstr>
      <vt:lpstr>ThAnk                 YoU                          So                                   much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my self</dc:title>
  <dc:creator>Ammar Mustaqeem</dc:creator>
  <cp:lastModifiedBy>Ammar Mustaqeem</cp:lastModifiedBy>
  <cp:revision>4</cp:revision>
  <dcterms:created xsi:type="dcterms:W3CDTF">2025-09-27T09:04:23Z</dcterms:created>
  <dcterms:modified xsi:type="dcterms:W3CDTF">2025-09-28T11:35:36Z</dcterms:modified>
</cp:coreProperties>
</file>