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80" r:id="rId9"/>
    <p:sldId id="264" r:id="rId10"/>
    <p:sldId id="268" r:id="rId11"/>
    <p:sldId id="267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33" d="100"/>
          <a:sy n="33" d="100"/>
        </p:scale>
        <p:origin x="153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E8FEB-BBC1-4E20-9D8A-0586E7D8FBE4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8C980-356B-4F37-9760-5C30B5CF1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7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</a:t>
            </a:r>
            <a:r>
              <a:rPr lang="en-GB" baseline="0" dirty="0" smtClean="0"/>
              <a:t> Three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EA471-14C0-49D3-A44B-9F7CE26D3C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54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0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65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6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6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0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2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7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3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5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EAB9-1FAE-4F3A-88BC-4699D1ACF59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2E82C-15D3-4FD7-841A-DCCFE5320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5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025544"/>
            <a:ext cx="9144000" cy="2387600"/>
          </a:xfrm>
        </p:spPr>
        <p:txBody>
          <a:bodyPr/>
          <a:lstStyle/>
          <a:p>
            <a:r>
              <a:rPr lang="en-GB" u="sng" dirty="0" err="1" smtClean="0"/>
              <a:t>Pizzia</a:t>
            </a:r>
            <a:endParaRPr lang="en-GB" u="sn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[My Pizza Day Treat]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73350" y="3253048"/>
            <a:ext cx="6845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Project By: 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Ammar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Abdul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Basit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M.Mustafa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Hamza Amir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3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071" y="3009900"/>
            <a:ext cx="703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latin typeface="Arial Rounded MT Bold" panose="020F0704030504030204" pitchFamily="34" charset="0"/>
              </a:rPr>
              <a:t>Explore Features</a:t>
            </a:r>
            <a:endParaRPr lang="en-GB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071" y="3009900"/>
            <a:ext cx="703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latin typeface="Arial Rounded MT Bold" panose="020F0704030504030204" pitchFamily="34" charset="0"/>
              </a:rPr>
              <a:t>Live Presentation</a:t>
            </a:r>
            <a:endParaRPr lang="en-GB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9300" y="2971800"/>
            <a:ext cx="786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Questions…</a:t>
            </a: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025544"/>
            <a:ext cx="9144000" cy="2387600"/>
          </a:xfrm>
        </p:spPr>
        <p:txBody>
          <a:bodyPr/>
          <a:lstStyle/>
          <a:p>
            <a:r>
              <a:rPr lang="en-GB" u="sng" dirty="0" err="1" smtClean="0"/>
              <a:t>Pizzia</a:t>
            </a:r>
            <a:endParaRPr lang="en-GB" u="sn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[My Pizza Day Treat]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73350" y="3253048"/>
            <a:ext cx="6845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Project By: 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Ammar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Abdul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Basit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M.Mustafa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Hamza Amir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der Food Online - Best Food delivery in Pakist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-459053"/>
            <a:ext cx="14601825" cy="97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ySQL Workbench | Download [23.8 MB]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14333" r="11000" b="18333"/>
          <a:stretch/>
        </p:blipFill>
        <p:spPr bwMode="auto">
          <a:xfrm>
            <a:off x="4104481" y="850899"/>
            <a:ext cx="26035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 Transparent Background - Transparent Background Python Logo  Png,Python Png - free transparent png images - pngaaa.co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0" b="90000" l="2333" r="96111">
                        <a14:foregroundMark x1="39333" y1="20745" x2="41556" y2="25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5" y="1169634"/>
            <a:ext cx="4302125" cy="449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" y="2933701"/>
            <a:ext cx="3287713" cy="33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7218" y="2322364"/>
            <a:ext cx="7988300" cy="212365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solidFill>
                  <a:srgbClr val="19AF9D"/>
                </a:solidFill>
                <a:latin typeface="Arial Rounded MT Bold" panose="020F0704030504030204" pitchFamily="34" charset="0"/>
              </a:rPr>
              <a:t>How did we Build it?</a:t>
            </a:r>
            <a:endParaRPr lang="en-GB" sz="6600" dirty="0">
              <a:solidFill>
                <a:srgbClr val="19AF9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452"/>
          <a:stretch/>
        </p:blipFill>
        <p:spPr>
          <a:xfrm rot="16200000">
            <a:off x="3093243" y="-978694"/>
            <a:ext cx="6215063" cy="88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9118" y="2741464"/>
            <a:ext cx="7988300" cy="110799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solidFill>
                  <a:srgbClr val="19AF9D"/>
                </a:solidFill>
                <a:latin typeface="Arial Rounded MT Bold" panose="020F0704030504030204" pitchFamily="34" charset="0"/>
              </a:rPr>
              <a:t>Live Demo</a:t>
            </a:r>
            <a:endParaRPr lang="en-GB" sz="6600" dirty="0">
              <a:solidFill>
                <a:srgbClr val="19AF9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17475"/>
            <a:ext cx="49911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8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rder Management Workflow | Automate Your Order Process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23" y="1163619"/>
            <a:ext cx="7143747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020219" y="2483040"/>
            <a:ext cx="3641070" cy="212365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solidFill>
                  <a:srgbClr val="19AF9D"/>
                </a:solidFill>
                <a:latin typeface="Arial Rounded MT Bold" panose="020F0704030504030204" pitchFamily="34" charset="0"/>
              </a:rPr>
              <a:t>Let’s Order!</a:t>
            </a:r>
            <a:endParaRPr lang="en-GB" sz="6600" dirty="0">
              <a:solidFill>
                <a:srgbClr val="19AF9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60</Words>
  <Application>Microsoft Office PowerPoint</Application>
  <PresentationFormat>Widescreen</PresentationFormat>
  <Paragraphs>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 Theme</vt:lpstr>
      <vt:lpstr>Pizzia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Pizzia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Amna</dc:creator>
  <cp:lastModifiedBy>Amna</cp:lastModifiedBy>
  <cp:revision>8</cp:revision>
  <dcterms:created xsi:type="dcterms:W3CDTF">2021-06-30T15:08:14Z</dcterms:created>
  <dcterms:modified xsi:type="dcterms:W3CDTF">2021-06-30T18:04:21Z</dcterms:modified>
</cp:coreProperties>
</file>