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photoAlbum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150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365C-F258-444C-92C4-2272FC4BB47D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D692-84F3-455B-B997-500B34A048A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9361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365C-F258-444C-92C4-2272FC4BB47D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D692-84F3-455B-B997-500B34A048A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7028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365C-F258-444C-92C4-2272FC4BB47D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D692-84F3-455B-B997-500B34A048A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25124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365C-F258-444C-92C4-2272FC4BB47D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D692-84F3-455B-B997-500B34A048A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653211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365C-F258-444C-92C4-2272FC4BB47D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D692-84F3-455B-B997-500B34A048A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99430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365C-F258-444C-92C4-2272FC4BB47D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D692-84F3-455B-B997-500B34A048A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7787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365C-F258-444C-92C4-2272FC4BB47D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D692-84F3-455B-B997-500B34A048A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34102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365C-F258-444C-92C4-2272FC4BB47D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D692-84F3-455B-B997-500B34A048A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846984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365C-F258-444C-92C4-2272FC4BB47D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D692-84F3-455B-B997-500B34A048A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7960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365C-F258-444C-92C4-2272FC4BB47D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D692-84F3-455B-B997-500B34A048A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6985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365C-F258-444C-92C4-2272FC4BB47D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D692-84F3-455B-B997-500B34A048A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65982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E365C-F258-444C-92C4-2272FC4BB47D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1D692-84F3-455B-B997-500B34A048A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74020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SA" dirty="0" smtClean="0"/>
              <a:t>الدرس الأول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0776479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38" y="0"/>
            <a:ext cx="49879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5867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thruBlk="1"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38" y="0"/>
            <a:ext cx="49879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9246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38" y="0"/>
            <a:ext cx="49879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7415197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38" y="0"/>
            <a:ext cx="49879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7925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38" y="0"/>
            <a:ext cx="49879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635801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6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38" y="0"/>
            <a:ext cx="49879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2311123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عرض على الشاشة (3:4)‏</PresentationFormat>
  <Paragraphs>1</Paragraphs>
  <Slides>7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7</vt:i4>
      </vt:variant>
    </vt:vector>
  </HeadingPairs>
  <TitlesOfParts>
    <vt:vector size="8" baseType="lpstr">
      <vt:lpstr>نسق Office</vt:lpstr>
      <vt:lpstr>الدرس الأول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>فراس الصعيو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الدرس الأول</dc:title>
  <dc:creator>‏‏مستخدم Windows</dc:creator>
  <cp:lastModifiedBy>‏‏مستخدم Windows</cp:lastModifiedBy>
  <cp:revision>1</cp:revision>
  <dcterms:created xsi:type="dcterms:W3CDTF">2020-09-12T02:20:19Z</dcterms:created>
  <dcterms:modified xsi:type="dcterms:W3CDTF">2020-09-12T02:21:33Z</dcterms:modified>
</cp:coreProperties>
</file>