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88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00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741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58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6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18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89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979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687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00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54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56AA-C8A1-4B0D-9CB3-20EEF09D11E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88C5-DFC9-4717-923C-EE6B037592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1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الثالث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2500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5901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0940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20080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2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الدرس الثالث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الثالث</dc:title>
  <dc:creator>‏‏مستخدم Windows</dc:creator>
  <cp:lastModifiedBy>‏‏مستخدم Windows</cp:lastModifiedBy>
  <cp:revision>1</cp:revision>
  <dcterms:created xsi:type="dcterms:W3CDTF">2020-09-12T11:23:46Z</dcterms:created>
  <dcterms:modified xsi:type="dcterms:W3CDTF">2020-09-12T11:24:21Z</dcterms:modified>
</cp:coreProperties>
</file>