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22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80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11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13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36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344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717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961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70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86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959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9AA3-D096-424F-824A-75FDCF823499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9857-CC55-4087-9498-CE410F07E6C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99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الرابع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77998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099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7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69838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0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74553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1840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25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الرابع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الرابع</dc:title>
  <dc:creator>‏‏مستخدم Windows</dc:creator>
  <cp:lastModifiedBy>‏‏مستخدم Windows</cp:lastModifiedBy>
  <cp:revision>1</cp:revision>
  <dcterms:created xsi:type="dcterms:W3CDTF">2020-09-12T11:25:10Z</dcterms:created>
  <dcterms:modified xsi:type="dcterms:W3CDTF">2020-09-12T11:25:47Z</dcterms:modified>
</cp:coreProperties>
</file>