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photoAlbum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61D0-657F-4C96-BB4F-6D376AE30251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0321-4B03-4A99-8DE5-EF8DBF56379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5352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61D0-657F-4C96-BB4F-6D376AE30251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0321-4B03-4A99-8DE5-EF8DBF56379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2727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61D0-657F-4C96-BB4F-6D376AE30251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0321-4B03-4A99-8DE5-EF8DBF56379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3173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61D0-657F-4C96-BB4F-6D376AE30251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0321-4B03-4A99-8DE5-EF8DBF56379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1029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61D0-657F-4C96-BB4F-6D376AE30251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0321-4B03-4A99-8DE5-EF8DBF56379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2140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61D0-657F-4C96-BB4F-6D376AE30251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0321-4B03-4A99-8DE5-EF8DBF56379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4350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61D0-657F-4C96-BB4F-6D376AE30251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0321-4B03-4A99-8DE5-EF8DBF56379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8052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61D0-657F-4C96-BB4F-6D376AE30251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0321-4B03-4A99-8DE5-EF8DBF56379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9597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61D0-657F-4C96-BB4F-6D376AE30251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0321-4B03-4A99-8DE5-EF8DBF56379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5272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61D0-657F-4C96-BB4F-6D376AE30251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0321-4B03-4A99-8DE5-EF8DBF56379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2630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61D0-657F-4C96-BB4F-6D376AE30251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0321-4B03-4A99-8DE5-EF8DBF56379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8536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E61D0-657F-4C96-BB4F-6D376AE30251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30321-4B03-4A99-8DE5-EF8DBF56379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6167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dirty="0" smtClean="0"/>
              <a:t>الدرس الخامس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260572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كتاب العلوم ج1 ص3-8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7349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كتاب العلوم ج1 ص3-8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236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كتاب العلوم ج1 ص3-8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806232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كتاب العلوم ج1 ص3-8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408337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كتاب العلوم ج1 ص3-8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3351956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كتاب العلوم ج1 ص3-8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29121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كتاب العلوم ج1 ص3-9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45885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كتاب العلوم ج1 ص3-9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493439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عرض على الشاشة (3:4)‏</PresentationFormat>
  <Paragraphs>1</Paragraphs>
  <Slides>9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9</vt:i4>
      </vt:variant>
    </vt:vector>
  </HeadingPairs>
  <TitlesOfParts>
    <vt:vector size="10" baseType="lpstr">
      <vt:lpstr>نسق Office</vt:lpstr>
      <vt:lpstr>الدرس الخامس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>فراس الصعيو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الدرس الخامس</dc:title>
  <dc:creator>‏‏مستخدم Windows</dc:creator>
  <cp:lastModifiedBy>‏‏مستخدم Windows</cp:lastModifiedBy>
  <cp:revision>1</cp:revision>
  <dcterms:created xsi:type="dcterms:W3CDTF">2020-09-12T11:26:24Z</dcterms:created>
  <dcterms:modified xsi:type="dcterms:W3CDTF">2020-09-12T11:27:01Z</dcterms:modified>
</cp:coreProperties>
</file>