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653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63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405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981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237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582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46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69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99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172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91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782D-AEF3-454E-8199-4DE449DD603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7758-FF82-48F6-8605-F1A4F899118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005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السادس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94538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9322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883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1495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71902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16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5440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الدرس السادس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السادس</dc:title>
  <dc:creator>‏‏مستخدم Windows</dc:creator>
  <cp:lastModifiedBy>‏‏مستخدم Windows</cp:lastModifiedBy>
  <cp:revision>1</cp:revision>
  <dcterms:created xsi:type="dcterms:W3CDTF">2020-09-12T11:27:48Z</dcterms:created>
  <dcterms:modified xsi:type="dcterms:W3CDTF">2020-09-12T11:28:46Z</dcterms:modified>
</cp:coreProperties>
</file>