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photoAlbum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B26-3C42-4756-B301-9530172AD54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4103-B750-45C6-BBAD-4EB4A9E8D8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5590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B26-3C42-4756-B301-9530172AD54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4103-B750-45C6-BBAD-4EB4A9E8D8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1956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B26-3C42-4756-B301-9530172AD54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4103-B750-45C6-BBAD-4EB4A9E8D8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6023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B26-3C42-4756-B301-9530172AD54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4103-B750-45C6-BBAD-4EB4A9E8D8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5317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B26-3C42-4756-B301-9530172AD54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4103-B750-45C6-BBAD-4EB4A9E8D8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0266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B26-3C42-4756-B301-9530172AD54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4103-B750-45C6-BBAD-4EB4A9E8D8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885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B26-3C42-4756-B301-9530172AD54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4103-B750-45C6-BBAD-4EB4A9E8D8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257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B26-3C42-4756-B301-9530172AD54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4103-B750-45C6-BBAD-4EB4A9E8D8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9745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B26-3C42-4756-B301-9530172AD54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4103-B750-45C6-BBAD-4EB4A9E8D8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0205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B26-3C42-4756-B301-9530172AD54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4103-B750-45C6-BBAD-4EB4A9E8D8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5106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B26-3C42-4756-B301-9530172AD54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4103-B750-45C6-BBAD-4EB4A9E8D8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942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30B26-3C42-4756-B301-9530172AD54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64103-B750-45C6-BBAD-4EB4A9E8D8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5626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smtClean="0"/>
              <a:t>الدرس السابع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90462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9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9158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75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10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345622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10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93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1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49068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1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78215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1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0314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10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70608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عرض على الشاشة (3:4)‏</PresentationFormat>
  <Paragraphs>1</Paragraphs>
  <Slides>9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0" baseType="lpstr">
      <vt:lpstr>نسق Office</vt:lpstr>
      <vt:lpstr>الدرس السابع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فراس الصعيو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الدرس السابع</dc:title>
  <dc:creator>‏‏مستخدم Windows</dc:creator>
  <cp:lastModifiedBy>‏‏مستخدم Windows</cp:lastModifiedBy>
  <cp:revision>2</cp:revision>
  <dcterms:created xsi:type="dcterms:W3CDTF">2020-09-12T11:51:06Z</dcterms:created>
  <dcterms:modified xsi:type="dcterms:W3CDTF">2020-09-12T12:12:27Z</dcterms:modified>
</cp:coreProperties>
</file>