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photoAlbum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D0AF-8E94-4672-AB43-D4969FF44942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57BD-C9BD-463A-B04B-ADCB6FAE587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5296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D0AF-8E94-4672-AB43-D4969FF44942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57BD-C9BD-463A-B04B-ADCB6FAE587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6195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D0AF-8E94-4672-AB43-D4969FF44942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57BD-C9BD-463A-B04B-ADCB6FAE587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0494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D0AF-8E94-4672-AB43-D4969FF44942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57BD-C9BD-463A-B04B-ADCB6FAE587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9032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D0AF-8E94-4672-AB43-D4969FF44942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57BD-C9BD-463A-B04B-ADCB6FAE587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1720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D0AF-8E94-4672-AB43-D4969FF44942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57BD-C9BD-463A-B04B-ADCB6FAE587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0656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D0AF-8E94-4672-AB43-D4969FF44942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57BD-C9BD-463A-B04B-ADCB6FAE587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2230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D0AF-8E94-4672-AB43-D4969FF44942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57BD-C9BD-463A-B04B-ADCB6FAE587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007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D0AF-8E94-4672-AB43-D4969FF44942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57BD-C9BD-463A-B04B-ADCB6FAE587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5315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D0AF-8E94-4672-AB43-D4969FF44942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57BD-C9BD-463A-B04B-ADCB6FAE587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29033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D0AF-8E94-4672-AB43-D4969FF44942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57BD-C9BD-463A-B04B-ADCB6FAE587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7570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0D0AF-8E94-4672-AB43-D4969FF44942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157BD-C9BD-463A-B04B-ADCB6FAE587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7711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dirty="0" smtClean="0"/>
              <a:t>الدرس الثامن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3332101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كتاب العلوم ج1 ص3-10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784372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كتاب العلوم ج1 ص3-10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1335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كتاب العلوم ج1 ص3-10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440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كتاب العلوم ج1 ص3-10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478081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كتاب العلوم ج1 ص3-11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7427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كتاب العلوم ج1 ص3-11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6601079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عرض على الشاشة (3:4)‏</PresentationFormat>
  <Paragraphs>1</Paragraphs>
  <Slides>7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8" baseType="lpstr">
      <vt:lpstr>نسق Office</vt:lpstr>
      <vt:lpstr>الدرس الثامن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>فراس الصعيو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الدرس الثامن</dc:title>
  <dc:creator>‏‏مستخدم Windows</dc:creator>
  <cp:lastModifiedBy>‏‏مستخدم Windows</cp:lastModifiedBy>
  <cp:revision>1</cp:revision>
  <dcterms:created xsi:type="dcterms:W3CDTF">2020-09-12T11:53:02Z</dcterms:created>
  <dcterms:modified xsi:type="dcterms:W3CDTF">2020-09-12T11:53:44Z</dcterms:modified>
</cp:coreProperties>
</file>