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photoAlbum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C8EF-3A95-49C8-835E-09514B9FB60D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8315-63EE-41FE-AB47-400FDE5E857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1082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C8EF-3A95-49C8-835E-09514B9FB60D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8315-63EE-41FE-AB47-400FDE5E857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96713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C8EF-3A95-49C8-835E-09514B9FB60D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8315-63EE-41FE-AB47-400FDE5E857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3726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C8EF-3A95-49C8-835E-09514B9FB60D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8315-63EE-41FE-AB47-400FDE5E857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60304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C8EF-3A95-49C8-835E-09514B9FB60D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8315-63EE-41FE-AB47-400FDE5E857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93022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C8EF-3A95-49C8-835E-09514B9FB60D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8315-63EE-41FE-AB47-400FDE5E857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55854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C8EF-3A95-49C8-835E-09514B9FB60D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8315-63EE-41FE-AB47-400FDE5E857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24594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C8EF-3A95-49C8-835E-09514B9FB60D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8315-63EE-41FE-AB47-400FDE5E857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957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C8EF-3A95-49C8-835E-09514B9FB60D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8315-63EE-41FE-AB47-400FDE5E857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3165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C8EF-3A95-49C8-835E-09514B9FB60D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8315-63EE-41FE-AB47-400FDE5E857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8581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C8EF-3A95-49C8-835E-09514B9FB60D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8315-63EE-41FE-AB47-400FDE5E857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2730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BC8EF-3A95-49C8-835E-09514B9FB60D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B8315-63EE-41FE-AB47-400FDE5E857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987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SA" dirty="0" smtClean="0"/>
              <a:t>الدرس الثاني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652160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0"/>
            <a:ext cx="4987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914062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0"/>
            <a:ext cx="4987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279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0"/>
            <a:ext cx="4987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8208497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0"/>
            <a:ext cx="4987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9688275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عرض على الشاشة (3:4)‏</PresentationFormat>
  <Paragraphs>1</Paragraphs>
  <Slides>5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5</vt:i4>
      </vt:variant>
    </vt:vector>
  </HeadingPairs>
  <TitlesOfParts>
    <vt:vector size="6" baseType="lpstr">
      <vt:lpstr>نسق Office</vt:lpstr>
      <vt:lpstr>الدرس الثاني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>فراس الصعيو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الدرس الثاني</dc:title>
  <dc:creator>‏‏مستخدم Windows</dc:creator>
  <cp:lastModifiedBy>‏‏مستخدم Windows</cp:lastModifiedBy>
  <cp:revision>1</cp:revision>
  <dcterms:created xsi:type="dcterms:W3CDTF">2020-09-12T02:26:39Z</dcterms:created>
  <dcterms:modified xsi:type="dcterms:W3CDTF">2020-09-12T02:27:36Z</dcterms:modified>
</cp:coreProperties>
</file>