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photoAlbum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494D-C3C9-4535-A7D8-55526E3E904B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6E65-9729-4D94-870E-D273DA1EABE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764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494D-C3C9-4535-A7D8-55526E3E904B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6E65-9729-4D94-870E-D273DA1EABE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9997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494D-C3C9-4535-A7D8-55526E3E904B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6E65-9729-4D94-870E-D273DA1EABE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3074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494D-C3C9-4535-A7D8-55526E3E904B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6E65-9729-4D94-870E-D273DA1EABE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4234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494D-C3C9-4535-A7D8-55526E3E904B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6E65-9729-4D94-870E-D273DA1EABE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5055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494D-C3C9-4535-A7D8-55526E3E904B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6E65-9729-4D94-870E-D273DA1EABE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5930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494D-C3C9-4535-A7D8-55526E3E904B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6E65-9729-4D94-870E-D273DA1EABE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5032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494D-C3C9-4535-A7D8-55526E3E904B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6E65-9729-4D94-870E-D273DA1EABE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4600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494D-C3C9-4535-A7D8-55526E3E904B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6E65-9729-4D94-870E-D273DA1EABE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7992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494D-C3C9-4535-A7D8-55526E3E904B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6E65-9729-4D94-870E-D273DA1EABE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4700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494D-C3C9-4535-A7D8-55526E3E904B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46E65-9729-4D94-870E-D273DA1EABE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1516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3494D-C3C9-4535-A7D8-55526E3E904B}" type="datetimeFigureOut">
              <a:rPr lang="ar-SA" smtClean="0"/>
              <a:t>1/25/1442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46E65-9729-4D94-870E-D273DA1EABE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7669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A" dirty="0" smtClean="0"/>
              <a:t>الدرس الثالث</a:t>
            </a:r>
            <a:endParaRPr lang="ar-SA" dirty="0"/>
          </a:p>
        </p:txBody>
      </p:sp>
      <p:sp>
        <p:nvSpPr>
          <p:cNvPr id="4" name="عنوان فرعي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83631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8755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48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812889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7157950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1167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038" y="0"/>
            <a:ext cx="49879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043839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عرض على الشاشة (3:4)‏</PresentationFormat>
  <Paragraphs>1</Paragraphs>
  <Slides>7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7</vt:i4>
      </vt:variant>
    </vt:vector>
  </HeadingPairs>
  <TitlesOfParts>
    <vt:vector size="8" baseType="lpstr">
      <vt:lpstr>نسق Office</vt:lpstr>
      <vt:lpstr>الدرس الثالث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>فراس الصعيو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الدرس الثالث</dc:title>
  <dc:creator>‏‏مستخدم Windows</dc:creator>
  <cp:lastModifiedBy>‏‏مستخدم Windows</cp:lastModifiedBy>
  <cp:revision>1</cp:revision>
  <dcterms:created xsi:type="dcterms:W3CDTF">2020-09-12T02:30:01Z</dcterms:created>
  <dcterms:modified xsi:type="dcterms:W3CDTF">2020-09-12T02:30:39Z</dcterms:modified>
</cp:coreProperties>
</file>