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photoAlbum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AC7-FC24-40A0-B169-0A4C3F20CA3B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AE88-C83C-44C4-80C8-A1D16CFBEDE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0148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AC7-FC24-40A0-B169-0A4C3F20CA3B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AE88-C83C-44C4-80C8-A1D16CFBEDE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6735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AC7-FC24-40A0-B169-0A4C3F20CA3B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AE88-C83C-44C4-80C8-A1D16CFBEDE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3565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AC7-FC24-40A0-B169-0A4C3F20CA3B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AE88-C83C-44C4-80C8-A1D16CFBEDE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3807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AC7-FC24-40A0-B169-0A4C3F20CA3B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AE88-C83C-44C4-80C8-A1D16CFBEDE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1168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AC7-FC24-40A0-B169-0A4C3F20CA3B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AE88-C83C-44C4-80C8-A1D16CFBEDE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9727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AC7-FC24-40A0-B169-0A4C3F20CA3B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AE88-C83C-44C4-80C8-A1D16CFBEDE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2814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AC7-FC24-40A0-B169-0A4C3F20CA3B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AE88-C83C-44C4-80C8-A1D16CFBEDE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0272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AC7-FC24-40A0-B169-0A4C3F20CA3B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AE88-C83C-44C4-80C8-A1D16CFBEDE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1027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AC7-FC24-40A0-B169-0A4C3F20CA3B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AE88-C83C-44C4-80C8-A1D16CFBEDE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8466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AC7-FC24-40A0-B169-0A4C3F20CA3B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AE88-C83C-44C4-80C8-A1D16CFBEDE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8566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2EAC7-FC24-40A0-B169-0A4C3F20CA3B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CAE88-C83C-44C4-80C8-A1D16CFBEDE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9757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A" dirty="0" smtClean="0"/>
              <a:t>الدرس الرابع</a:t>
            </a:r>
            <a:endParaRPr lang="ar-SA" dirty="0"/>
          </a:p>
        </p:txBody>
      </p:sp>
      <p:sp>
        <p:nvSpPr>
          <p:cNvPr id="4" name="عنوان فرعي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60509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164339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407882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47228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9595943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4686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2714775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عرض على الشاشة (3:4)‏</PresentationFormat>
  <Paragraphs>1</Paragraphs>
  <Slides>7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7</vt:i4>
      </vt:variant>
    </vt:vector>
  </HeadingPairs>
  <TitlesOfParts>
    <vt:vector size="8" baseType="lpstr">
      <vt:lpstr>نسق Office</vt:lpstr>
      <vt:lpstr>الدرس الرابع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>فراس الصعيو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الدرس الرابع</dc:title>
  <dc:creator>‏‏مستخدم Windows</dc:creator>
  <cp:lastModifiedBy>‏‏مستخدم Windows</cp:lastModifiedBy>
  <cp:revision>1</cp:revision>
  <dcterms:created xsi:type="dcterms:W3CDTF">2020-09-12T02:38:51Z</dcterms:created>
  <dcterms:modified xsi:type="dcterms:W3CDTF">2020-09-12T02:39:25Z</dcterms:modified>
</cp:coreProperties>
</file>