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01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769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53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87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55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57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71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08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54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79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63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6A78-0714-4237-8F69-C38FA88729B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72A6-D46C-40AF-8ABB-4C47B43FDF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273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الخامس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0843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54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39441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474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084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0610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2064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الخامس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الخامس</dc:title>
  <dc:creator>‏‏مستخدم Windows</dc:creator>
  <cp:lastModifiedBy>‏‏مستخدم Windows</cp:lastModifiedBy>
  <cp:revision>1</cp:revision>
  <dcterms:created xsi:type="dcterms:W3CDTF">2020-09-12T02:42:07Z</dcterms:created>
  <dcterms:modified xsi:type="dcterms:W3CDTF">2020-09-12T02:42:44Z</dcterms:modified>
</cp:coreProperties>
</file>