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37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51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231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076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6972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97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295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6845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71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2080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962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E734-2D71-4E7E-B304-E828A6675597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1914B-1628-49F3-BD64-C89E4410F12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5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السادس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861487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195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7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8405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65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35390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65514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9421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1407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نسق Office</vt:lpstr>
      <vt:lpstr>الدرس السادس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السادس</dc:title>
  <dc:creator>‏‏مستخدم Windows</dc:creator>
  <cp:lastModifiedBy>‏‏مستخدم Windows</cp:lastModifiedBy>
  <cp:revision>1</cp:revision>
  <dcterms:created xsi:type="dcterms:W3CDTF">2020-09-12T02:46:04Z</dcterms:created>
  <dcterms:modified xsi:type="dcterms:W3CDTF">2020-09-12T02:46:49Z</dcterms:modified>
</cp:coreProperties>
</file>