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935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33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9316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94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9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608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65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557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71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04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8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66A4-3CC2-4F8A-99F4-814F900CB72E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2459-08C0-4975-80EB-77E4E6E55F8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17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السابع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214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5003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31164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4735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9399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959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68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00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86680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الدرس السابع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السابع</dc:title>
  <dc:creator>‏‏مستخدم Windows</dc:creator>
  <cp:lastModifiedBy>‏‏مستخدم Windows</cp:lastModifiedBy>
  <cp:revision>1</cp:revision>
  <dcterms:created xsi:type="dcterms:W3CDTF">2020-09-12T02:49:23Z</dcterms:created>
  <dcterms:modified xsi:type="dcterms:W3CDTF">2020-09-12T02:50:10Z</dcterms:modified>
</cp:coreProperties>
</file>