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photoAlbum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0C76-E82E-4933-9D39-7B8F5B2992AC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9B05-3C34-4E7B-A19B-CA3515CEE17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958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0C76-E82E-4933-9D39-7B8F5B2992AC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9B05-3C34-4E7B-A19B-CA3515CEE17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0341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0C76-E82E-4933-9D39-7B8F5B2992AC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9B05-3C34-4E7B-A19B-CA3515CEE17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8195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0C76-E82E-4933-9D39-7B8F5B2992AC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9B05-3C34-4E7B-A19B-CA3515CEE17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8633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0C76-E82E-4933-9D39-7B8F5B2992AC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9B05-3C34-4E7B-A19B-CA3515CEE17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0528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0C76-E82E-4933-9D39-7B8F5B2992AC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9B05-3C34-4E7B-A19B-CA3515CEE17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4530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0C76-E82E-4933-9D39-7B8F5B2992AC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9B05-3C34-4E7B-A19B-CA3515CEE17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348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0C76-E82E-4933-9D39-7B8F5B2992AC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9B05-3C34-4E7B-A19B-CA3515CEE17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0448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0C76-E82E-4933-9D39-7B8F5B2992AC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9B05-3C34-4E7B-A19B-CA3515CEE17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2215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0C76-E82E-4933-9D39-7B8F5B2992AC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9B05-3C34-4E7B-A19B-CA3515CEE17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8885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0C76-E82E-4933-9D39-7B8F5B2992AC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9B05-3C34-4E7B-A19B-CA3515CEE17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698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90C76-E82E-4933-9D39-7B8F5B2992AC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F9B05-3C34-4E7B-A19B-CA3515CEE17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441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dirty="0" smtClean="0"/>
              <a:t>الدرس الأول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085020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كتاب العلوم ج1 ص3-6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1393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كتاب العلوم ج1 ص3-6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5494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كتاب العلوم ج1 ص3-6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7238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كتاب العلوم ج1 ص3-6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7658839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كتاب العلوم ج1 ص3-6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6212793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كتاب العلوم ج1 ص3-6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766597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عرض على الشاشة (3:4)‏</PresentationFormat>
  <Paragraphs>1</Paragraphs>
  <Slides>7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8" baseType="lpstr">
      <vt:lpstr>نسق Office</vt:lpstr>
      <vt:lpstr>الدرس الأول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>فراس الصعيو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الدرس الأول</dc:title>
  <dc:creator>‏‏مستخدم Windows</dc:creator>
  <cp:lastModifiedBy>‏‏مستخدم Windows</cp:lastModifiedBy>
  <cp:revision>1</cp:revision>
  <dcterms:created xsi:type="dcterms:W3CDTF">2020-09-12T11:15:38Z</dcterms:created>
  <dcterms:modified xsi:type="dcterms:W3CDTF">2020-09-12T11:21:34Z</dcterms:modified>
</cp:coreProperties>
</file>