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photoAlbum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AFF3-ED62-4576-B611-53A425510F3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FF79-6DE8-4938-9548-2078ACFBD5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8537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AFF3-ED62-4576-B611-53A425510F3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FF79-6DE8-4938-9548-2078ACFBD5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2709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AFF3-ED62-4576-B611-53A425510F3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FF79-6DE8-4938-9548-2078ACFBD5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7192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AFF3-ED62-4576-B611-53A425510F3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FF79-6DE8-4938-9548-2078ACFBD5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0043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AFF3-ED62-4576-B611-53A425510F3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FF79-6DE8-4938-9548-2078ACFBD5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1259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AFF3-ED62-4576-B611-53A425510F3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FF79-6DE8-4938-9548-2078ACFBD5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5336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AFF3-ED62-4576-B611-53A425510F3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FF79-6DE8-4938-9548-2078ACFBD5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6222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AFF3-ED62-4576-B611-53A425510F3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FF79-6DE8-4938-9548-2078ACFBD5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3980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AFF3-ED62-4576-B611-53A425510F3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FF79-6DE8-4938-9548-2078ACFBD5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8481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AFF3-ED62-4576-B611-53A425510F3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FF79-6DE8-4938-9548-2078ACFBD5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607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AFF3-ED62-4576-B611-53A425510F3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FF79-6DE8-4938-9548-2078ACFBD5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977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AFF3-ED62-4576-B611-53A425510F3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FF79-6DE8-4938-9548-2078ACFBD5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2163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الدرس الثاني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77439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6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47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6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11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7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147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7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56736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7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7805423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7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0073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عرض على الشاشة (3:4)‏</PresentationFormat>
  <Paragraphs>1</Paragraphs>
  <Slides>7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8" baseType="lpstr">
      <vt:lpstr>نسق Office</vt:lpstr>
      <vt:lpstr>الدرس الثاني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فراس الصعيو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الدرس الثاني</dc:title>
  <dc:creator>‏‏مستخدم Windows</dc:creator>
  <cp:lastModifiedBy>‏‏مستخدم Windows</cp:lastModifiedBy>
  <cp:revision>1</cp:revision>
  <dcterms:created xsi:type="dcterms:W3CDTF">2020-09-12T11:22:21Z</dcterms:created>
  <dcterms:modified xsi:type="dcterms:W3CDTF">2020-09-12T11:22:59Z</dcterms:modified>
</cp:coreProperties>
</file>