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1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6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5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05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66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4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6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4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5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97" y="927112"/>
            <a:ext cx="5917679" cy="2186580"/>
          </a:xfrm>
        </p:spPr>
        <p:txBody>
          <a:bodyPr/>
          <a:lstStyle/>
          <a:p>
            <a:r>
              <a:rPr dirty="0" err="1"/>
              <a:t>Implementasi</a:t>
            </a:r>
            <a:r>
              <a:rPr dirty="0"/>
              <a:t> Fuzzy Inference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98" y="3211661"/>
            <a:ext cx="5917679" cy="861420"/>
          </a:xfrm>
        </p:spPr>
        <p:txBody>
          <a:bodyPr/>
          <a:lstStyle/>
          <a:p>
            <a:r>
              <a:rPr dirty="0" err="1"/>
              <a:t>Metode</a:t>
            </a:r>
            <a:r>
              <a:rPr dirty="0"/>
              <a:t> Tsukamoto - </a:t>
            </a:r>
            <a:r>
              <a:rPr dirty="0" err="1"/>
              <a:t>Contoh</a:t>
            </a:r>
            <a:r>
              <a:rPr dirty="0"/>
              <a:t> </a:t>
            </a:r>
            <a:r>
              <a:rPr dirty="0" err="1"/>
              <a:t>Perhitungan</a:t>
            </a:r>
            <a:r>
              <a:rPr dirty="0"/>
              <a:t> Manual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21320E-F4C6-7B8B-7BBB-C2C96538BE73}"/>
              </a:ext>
            </a:extLst>
          </p:cNvPr>
          <p:cNvSpPr txBox="1">
            <a:spLocks/>
          </p:cNvSpPr>
          <p:nvPr/>
        </p:nvSpPr>
        <p:spPr bwMode="gray">
          <a:xfrm>
            <a:off x="5880401" y="5026276"/>
            <a:ext cx="3705560" cy="861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Ammar Ramadhan</a:t>
            </a:r>
          </a:p>
          <a:p>
            <a:r>
              <a:rPr lang="en-US" sz="2000" dirty="0"/>
              <a:t>221011402334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Pendahuluan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Metode Tsukamoto adalah metode fuzzy inference system berbasis aturan.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Setiap konsekuen aturan menggunakan fungsi keanggotaan fuzzy monoton.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Defuzzifikasi dilakukan dengan metode rata-rata berbobot (weighted average).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Proses: Fuzzifikasi → Inferensi → Defuzzifikasi.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Fungsi Keanggotaan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1. Permintaan: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- Turun: [0, 1000] → 1 sampai 2000 → 0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- Tetap: 2000 → 1 sampai 4000 → 0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- Naik: 4000 → 1 sampai 6000 → 1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2. Persediaan: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- Sedikit: [0, 200] → 1 sampai 400 → 0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- Sedang: 400 → 1 sampai 800 → 0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- Banyak: 800 → 1 sampai 1000 → 1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3. Produksi: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- Berkurang: [0, 3000] → 1 sampai 6000 → 0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- Bertambah: 3000 → 1 sampai 9000 →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Contoh Kasus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Input: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Permintaan = 2500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Persediaan = 500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Langkah 1: Fuzzifikasi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- Permintaan Tetap: μ = 0.5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- Persediaan Sedang: μ = 0.75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Langkah 2: Inferensi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Gunakan aturan fuzzy untuk menentukan nilai produksi.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Proses Inferensi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Aturan: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1. Jika Permintaan Turun dan Persediaan Sedikit → Produksi Bertambah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2. Jika Permintaan Tetap dan Persediaan Sedang → Produksi Berkurang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Contoh Perhitungan: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μ1 = min(0.5, 0.75) = 0.5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Output Z1 = Produksi Bertambah = 6000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μ2 = 0.5 → Produksi Berkurang = 3000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Defuzzifikasi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Defuzzifikasi menggunakan metode rata-rata berbobot: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Z = (μ1 * Z1 + μ2 * Z2) / (μ1 + μ2)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Z = (0.5 * 6000 + 0.5 * 3000) / (0.5 + 0.5)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Z = 4500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Hasil: Produksi = 4500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Hasil Akhir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Hasil akhir perhitungan menggunakan Fuzzy Inference System metode Tsukamoto adalah: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Produksi = 4500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Nilai ini diperoleh berdasarkan proses Fuzzifikasi, Inferensi, dan Defuzzifikasi.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344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Implementasi Fuzzy Inference System</vt:lpstr>
      <vt:lpstr>Pendahuluan</vt:lpstr>
      <vt:lpstr>Fungsi Keanggotaan</vt:lpstr>
      <vt:lpstr>Contoh Kasus</vt:lpstr>
      <vt:lpstr>Proses Inferensi</vt:lpstr>
      <vt:lpstr>Defuzzifikasi</vt:lpstr>
      <vt:lpstr>Hasil Akhir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Ammar</cp:lastModifiedBy>
  <cp:revision>2</cp:revision>
  <dcterms:created xsi:type="dcterms:W3CDTF">2013-01-27T09:14:16Z</dcterms:created>
  <dcterms:modified xsi:type="dcterms:W3CDTF">2024-12-14T07:41:39Z</dcterms:modified>
  <cp:category/>
</cp:coreProperties>
</file>