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6A5CC6-36A7-4CAE-BF51-0628CC61B2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1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6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97" y="927112"/>
            <a:ext cx="7284643" cy="2186580"/>
          </a:xfrm>
        </p:spPr>
        <p:txBody>
          <a:bodyPr/>
          <a:lstStyle/>
          <a:p>
            <a:pPr algn="ctr"/>
            <a:r>
              <a:rPr lang="en-US" b="1" dirty="0"/>
              <a:t>Fuzzy Inference System </a:t>
            </a:r>
            <a:r>
              <a:rPr lang="en-US" sz="3200" b="1" dirty="0"/>
              <a:t>Tingkat </a:t>
            </a:r>
            <a:r>
              <a:rPr lang="en-US" sz="3200" b="1" dirty="0" err="1"/>
              <a:t>Kebahagiaan</a:t>
            </a:r>
            <a:r>
              <a:rPr lang="en-US" sz="3200" b="1" dirty="0"/>
              <a:t> </a:t>
            </a:r>
            <a:r>
              <a:rPr lang="en-US" sz="3200" b="1" dirty="0" err="1"/>
              <a:t>Pelanggan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6801676" y="4290418"/>
            <a:ext cx="1610804" cy="60162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1320E-F4C6-7B8B-7BBB-C2C96538BE73}"/>
              </a:ext>
            </a:extLst>
          </p:cNvPr>
          <p:cNvSpPr txBox="1">
            <a:spLocks/>
          </p:cNvSpPr>
          <p:nvPr/>
        </p:nvSpPr>
        <p:spPr bwMode="gray">
          <a:xfrm>
            <a:off x="5880401" y="5026276"/>
            <a:ext cx="3705560" cy="86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Ammar Ramadhan</a:t>
            </a:r>
          </a:p>
          <a:p>
            <a:r>
              <a:rPr lang="en-US" sz="2000" dirty="0"/>
              <a:t>221011402334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A78-B98C-E590-57BB-B9E30242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3E39-4947-30A6-FE81-1AC1C97F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00498" cy="3530600"/>
          </a:xfrm>
        </p:spPr>
        <p:txBody>
          <a:bodyPr/>
          <a:lstStyle/>
          <a:p>
            <a:r>
              <a:rPr lang="en-US" dirty="0"/>
              <a:t>Fuzzy Inference System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dan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Pengantar</a:t>
            </a:r>
            <a:r>
              <a:rPr lang="en-US" b="1" dirty="0"/>
              <a:t> Fuzzy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b="1" dirty="0"/>
              <a:t>Apa </a:t>
            </a:r>
            <a:r>
              <a:rPr lang="en-US" b="1" dirty="0" err="1"/>
              <a:t>itu</a:t>
            </a:r>
            <a:r>
              <a:rPr lang="en-US" b="1" dirty="0"/>
              <a:t> Fuzzy Logic?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sv-SE" b="1" dirty="0"/>
              <a:t>Aplikasi:</a:t>
            </a:r>
            <a:r>
              <a:rPr lang="sv-SE" dirty="0"/>
              <a:t> Pengendalian, sistem pakar, dan pengambilan keputusan.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045178" cy="3530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US" b="1" dirty="0" err="1"/>
              <a:t>Tujuan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fi-FI" dirty="0"/>
              <a:t>Kecepatan Pelayanan</a:t>
            </a:r>
          </a:p>
          <a:p>
            <a:pPr>
              <a:buFont typeface="+mj-lt"/>
              <a:buAutoNum type="arabicPeriod"/>
            </a:pPr>
            <a:r>
              <a:rPr lang="fi-FI" dirty="0"/>
              <a:t>Kualitas Makanan</a:t>
            </a:r>
          </a:p>
          <a:p>
            <a:pPr>
              <a:buFont typeface="+mj-lt"/>
              <a:buAutoNum type="arabicPeriod"/>
            </a:pPr>
            <a:r>
              <a:rPr lang="fi-FI" dirty="0"/>
              <a:t>Suasana Restoran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Variabel</a:t>
            </a:r>
            <a:r>
              <a:rPr lang="en-US" b="1" dirty="0"/>
              <a:t> Input dan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18360"/>
            <a:ext cx="7685258" cy="390144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(0-60)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, Baik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(1-5)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Kurang,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Enak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(1-5)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Kurang, </a:t>
            </a:r>
            <a:r>
              <a:rPr lang="en-US" dirty="0" err="1"/>
              <a:t>Cukup</a:t>
            </a:r>
            <a:r>
              <a:rPr lang="en-US" dirty="0"/>
              <a:t>, </a:t>
            </a:r>
            <a:r>
              <a:rPr lang="en-US" dirty="0" err="1"/>
              <a:t>Nyaman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(0-100)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Bahagia, </a:t>
            </a:r>
            <a:r>
              <a:rPr lang="en-US" dirty="0" err="1"/>
              <a:t>Cukup</a:t>
            </a:r>
            <a:r>
              <a:rPr lang="en-US" dirty="0"/>
              <a:t> Bahagia, Sangat Bahagia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Keanggotaan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2301240"/>
            <a:ext cx="8351520" cy="32308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Kecepatan</a:t>
            </a:r>
            <a:r>
              <a:rPr lang="en-US" sz="1600" b="1" dirty="0"/>
              <a:t> </a:t>
            </a:r>
            <a:r>
              <a:rPr lang="en-US" sz="1600" b="1" dirty="0" err="1"/>
              <a:t>Pelayanan</a:t>
            </a:r>
            <a:r>
              <a:rPr lang="en-US" sz="1600" b="1" dirty="0"/>
              <a:t>:					</a:t>
            </a:r>
            <a:r>
              <a:rPr lang="en-US" sz="1600" b="1" dirty="0" err="1"/>
              <a:t>Suasana</a:t>
            </a:r>
            <a:r>
              <a:rPr lang="en-US" sz="1600" b="1" dirty="0"/>
              <a:t> </a:t>
            </a:r>
            <a:r>
              <a:rPr lang="en-US" sz="1600" b="1" dirty="0" err="1"/>
              <a:t>Restoran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Buruk</a:t>
            </a:r>
            <a:r>
              <a:rPr lang="en-US" dirty="0"/>
              <a:t>: [0, 0, 20, 30]					- Kurang: [1, 1, 2, 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Cukup</a:t>
            </a:r>
            <a:r>
              <a:rPr lang="en-US" dirty="0"/>
              <a:t>: [20, 30, 40, 50]				- </a:t>
            </a:r>
            <a:r>
              <a:rPr lang="en-US" dirty="0" err="1"/>
              <a:t>Cukup</a:t>
            </a:r>
            <a:r>
              <a:rPr lang="en-US" dirty="0"/>
              <a:t>: [2, 3, 3, 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Baik: [40, 50, 60, 60]					- </a:t>
            </a:r>
            <a:r>
              <a:rPr lang="en-US" dirty="0" err="1"/>
              <a:t>Nyaman</a:t>
            </a:r>
            <a:r>
              <a:rPr lang="en-US" dirty="0"/>
              <a:t>: [3, 4, 5, 5]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Kualitas</a:t>
            </a:r>
            <a:r>
              <a:rPr lang="en-US" sz="1600" b="1" dirty="0"/>
              <a:t> </a:t>
            </a:r>
            <a:r>
              <a:rPr lang="en-US" sz="1600" b="1" dirty="0" err="1"/>
              <a:t>Makanan</a:t>
            </a:r>
            <a:r>
              <a:rPr lang="en-US" sz="1600" b="1" dirty="0"/>
              <a:t>:						Tingkat </a:t>
            </a:r>
            <a:r>
              <a:rPr lang="en-US" sz="1600" b="1" dirty="0" err="1"/>
              <a:t>Kebahagiaan</a:t>
            </a:r>
            <a:r>
              <a:rPr lang="en-US" sz="1600" b="1" dirty="0"/>
              <a:t>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Kurang: [1, 1, 2, 3]					- </a:t>
            </a:r>
            <a:r>
              <a:rPr lang="en-US" dirty="0" err="1"/>
              <a:t>Tidak</a:t>
            </a:r>
            <a:r>
              <a:rPr lang="en-US" dirty="0"/>
              <a:t> Bahagia: [0, 0, 30, 50]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Cukup</a:t>
            </a:r>
            <a:r>
              <a:rPr lang="en-US" dirty="0"/>
              <a:t>: [2, 3, 3, 4]					- </a:t>
            </a:r>
            <a:r>
              <a:rPr lang="en-US" dirty="0" err="1"/>
              <a:t>Cukup</a:t>
            </a:r>
            <a:r>
              <a:rPr lang="en-US" dirty="0"/>
              <a:t> Bahagia: [30, 50, 60,80]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Enak</a:t>
            </a:r>
            <a:r>
              <a:rPr lang="en-US" dirty="0"/>
              <a:t>: [3, 4, 5, 5]						- Sangat Bahagia: [60, 80, 100,100]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Fuzzy (Rules)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83378" cy="3530600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b="1" dirty="0" err="1"/>
              <a:t>Buruk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b="1" dirty="0"/>
              <a:t>Kurang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b="1" dirty="0"/>
              <a:t>Kurang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Bahagia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b="1" dirty="0" err="1"/>
              <a:t>Cukup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b="1" dirty="0" err="1"/>
              <a:t>Cukup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b="1" dirty="0" err="1"/>
              <a:t>Cukup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b="1" dirty="0" err="1"/>
              <a:t>Cukup</a:t>
            </a:r>
            <a:r>
              <a:rPr lang="en-US" b="1" dirty="0"/>
              <a:t> Bahagia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b="1" dirty="0"/>
              <a:t>Baik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b="1" dirty="0" err="1"/>
              <a:t>Enak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b="1" dirty="0" err="1"/>
              <a:t>Nyaman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b="1" dirty="0"/>
              <a:t>Sangat Bahagia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b="1" dirty="0" err="1"/>
              <a:t>Buruk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b="1" dirty="0" err="1"/>
              <a:t>Enak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b="1" dirty="0" err="1"/>
              <a:t>Nyaman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b="1" dirty="0" err="1"/>
              <a:t>Cukup</a:t>
            </a:r>
            <a:r>
              <a:rPr lang="en-US" b="1" dirty="0"/>
              <a:t> Bahagia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b="1" dirty="0"/>
              <a:t>Baik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b="1" dirty="0"/>
              <a:t>Kurang</a:t>
            </a:r>
            <a:r>
              <a:rPr lang="en-US" dirty="0"/>
              <a:t>,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b="1" dirty="0"/>
              <a:t>Kurang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Bahagia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Implementasi</a:t>
            </a:r>
            <a:r>
              <a:rPr lang="en-US" b="1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kecepatan_pelayanan</a:t>
            </a:r>
            <a:r>
              <a:rPr lang="en-US" dirty="0"/>
              <a:t> = </a:t>
            </a:r>
            <a:r>
              <a:rPr lang="en-US" dirty="0" err="1"/>
              <a:t>ctrl.Antecedent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(0, 61, 1), '</a:t>
            </a:r>
            <a:r>
              <a:rPr lang="en-US" dirty="0" err="1"/>
              <a:t>kecepatan_pelayanan</a:t>
            </a:r>
            <a:r>
              <a:rPr lang="en-US" dirty="0"/>
              <a:t>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kualitas_makanan</a:t>
            </a:r>
            <a:r>
              <a:rPr lang="en-US" dirty="0"/>
              <a:t> = </a:t>
            </a:r>
            <a:r>
              <a:rPr lang="en-US" dirty="0" err="1"/>
              <a:t>ctrl.Antecedent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(1, 6, 1), '</a:t>
            </a:r>
            <a:r>
              <a:rPr lang="en-US" dirty="0" err="1"/>
              <a:t>kualitas_makanan</a:t>
            </a:r>
            <a:r>
              <a:rPr lang="en-US" dirty="0"/>
              <a:t>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suasana_restoran</a:t>
            </a:r>
            <a:r>
              <a:rPr lang="en-US" dirty="0"/>
              <a:t> = </a:t>
            </a:r>
            <a:r>
              <a:rPr lang="en-US" dirty="0" err="1"/>
              <a:t>ctrl.Antecedent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(1, 6, 1), '</a:t>
            </a:r>
            <a:r>
              <a:rPr lang="en-US" dirty="0" err="1"/>
              <a:t>suasana_restoran</a:t>
            </a:r>
            <a:r>
              <a:rPr lang="en-US" dirty="0"/>
              <a:t>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tingkat_kebahagiaan</a:t>
            </a:r>
            <a:r>
              <a:rPr lang="en-US" dirty="0"/>
              <a:t> = </a:t>
            </a:r>
            <a:r>
              <a:rPr lang="en-US" dirty="0" err="1"/>
              <a:t>ctrl.Consequent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(0, 101, 1), '</a:t>
            </a:r>
            <a:r>
              <a:rPr lang="en-US" dirty="0" err="1"/>
              <a:t>tingkat_kebahagiaan</a:t>
            </a:r>
            <a:r>
              <a:rPr lang="en-US" dirty="0"/>
              <a:t>')</a:t>
            </a:r>
          </a:p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Keanggotaan</a:t>
            </a:r>
            <a:r>
              <a:rPr lang="en-US" b="1" dirty="0"/>
              <a:t> dan Rules: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err="1"/>
              <a:t>kecepatan_pelayanan</a:t>
            </a:r>
            <a:r>
              <a:rPr lang="en-US" dirty="0"/>
              <a:t>['</a:t>
            </a:r>
            <a:r>
              <a:rPr lang="en-US" dirty="0" err="1"/>
              <a:t>buruk</a:t>
            </a:r>
            <a:r>
              <a:rPr lang="en-US" dirty="0"/>
              <a:t>'] = </a:t>
            </a:r>
            <a:r>
              <a:rPr lang="en-US" dirty="0" err="1"/>
              <a:t>fuzz.trapmf</a:t>
            </a:r>
            <a:r>
              <a:rPr lang="en-US" dirty="0"/>
              <a:t>(</a:t>
            </a:r>
            <a:r>
              <a:rPr lang="en-US" dirty="0" err="1"/>
              <a:t>kecepatan_pelayanan.universe</a:t>
            </a:r>
            <a:r>
              <a:rPr lang="en-US" dirty="0"/>
              <a:t>, [0, 0, 20, 30])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9694-DE73-C21A-2A60-EFD03BCA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dan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6A8A-E289-FB90-AB45-D7C6F3E9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Nilai: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: 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: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: 4</a:t>
            </a:r>
          </a:p>
          <a:p>
            <a:r>
              <a:rPr lang="en-US" b="1" dirty="0"/>
              <a:t>Output: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Tingkat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fuzzy.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8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773-33CB-0D26-A2ED-D4A36CC8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Visualisasi</a:t>
            </a:r>
            <a:r>
              <a:rPr lang="en-US" b="1" dirty="0"/>
              <a:t> Output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F62BE-6A05-6C8A-25D4-18BC83DD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86" y="2571160"/>
            <a:ext cx="3178334" cy="1970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2A2DF-131A-4C04-66CF-A54BFE4D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4724412"/>
            <a:ext cx="2895600" cy="200535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F8C246-5DED-DEED-5104-E30592ED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2260602"/>
            <a:ext cx="8092440" cy="4048760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dan Output: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Kecepatan Pelayanan:</a:t>
            </a:r>
          </a:p>
          <a:p>
            <a:pPr>
              <a:buFont typeface="Arial" panose="020B0604020202020204" pitchFamily="34" charset="0"/>
              <a:buChar char="•"/>
            </a:pPr>
            <a:endParaRPr lang="fi-FI" b="1" dirty="0"/>
          </a:p>
          <a:p>
            <a:pPr>
              <a:buFont typeface="Arial" panose="020B0604020202020204" pitchFamily="34" charset="0"/>
              <a:buChar char="•"/>
            </a:pPr>
            <a:endParaRPr lang="fi-FI" b="1" dirty="0"/>
          </a:p>
          <a:p>
            <a:pPr>
              <a:buFont typeface="Arial" panose="020B0604020202020204" pitchFamily="34" charset="0"/>
              <a:buChar char="•"/>
            </a:pPr>
            <a:endParaRPr lang="fi-FI" b="1" dirty="0"/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b="1" dirty="0"/>
              <a:t>Tingkat Kebahagiaan Pelanggan: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6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600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Fuzzy Inference System Tingkat Kebahagiaan Pelanggan</vt:lpstr>
      <vt:lpstr>Pengantar Fuzzy Logic</vt:lpstr>
      <vt:lpstr>Studi Kasus</vt:lpstr>
      <vt:lpstr>Variabel Input dan Output</vt:lpstr>
      <vt:lpstr>Fungsi Keanggotaan</vt:lpstr>
      <vt:lpstr>Aturan Fuzzy (Rules)</vt:lpstr>
      <vt:lpstr>Implementasi Python</vt:lpstr>
      <vt:lpstr>Input dan Output</vt:lpstr>
      <vt:lpstr>Visualisasi Output</vt:lpstr>
      <vt:lpstr>Kesimpulan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Ammar</cp:lastModifiedBy>
  <cp:revision>3</cp:revision>
  <dcterms:created xsi:type="dcterms:W3CDTF">2013-01-27T09:14:16Z</dcterms:created>
  <dcterms:modified xsi:type="dcterms:W3CDTF">2024-12-30T01:49:24Z</dcterms:modified>
  <cp:category/>
</cp:coreProperties>
</file>