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7" r:id="rId3"/>
    <p:sldId id="268" r:id="rId4"/>
    <p:sldId id="314" r:id="rId5"/>
    <p:sldId id="273" r:id="rId6"/>
    <p:sldId id="272" r:id="rId7"/>
    <p:sldId id="319" r:id="rId8"/>
    <p:sldId id="271" r:id="rId9"/>
    <p:sldId id="278" r:id="rId10"/>
    <p:sldId id="329" r:id="rId11"/>
    <p:sldId id="330" r:id="rId12"/>
    <p:sldId id="325" r:id="rId13"/>
    <p:sldId id="326" r:id="rId14"/>
    <p:sldId id="332" r:id="rId15"/>
    <p:sldId id="283" r:id="rId16"/>
    <p:sldId id="327" r:id="rId17"/>
    <p:sldId id="331" r:id="rId18"/>
    <p:sldId id="328" r:id="rId19"/>
    <p:sldId id="323" r:id="rId20"/>
    <p:sldId id="287" r:id="rId21"/>
    <p:sldId id="284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477" userDrawn="1">
          <p15:clr>
            <a:srgbClr val="A4A3A4"/>
          </p15:clr>
        </p15:guide>
        <p15:guide id="2" orient="horz" pos="845" userDrawn="1">
          <p15:clr>
            <a:srgbClr val="A4A3A4"/>
          </p15:clr>
        </p15:guide>
        <p15:guide id="3" pos="284" userDrawn="1">
          <p15:clr>
            <a:srgbClr val="A4A3A4"/>
          </p15:clr>
        </p15:guide>
        <p15:guide id="4" orient="horz" pos="1638" userDrawn="1">
          <p15:clr>
            <a:srgbClr val="A4A3A4"/>
          </p15:clr>
        </p15:guide>
        <p15:guide id="5" orient="horz" pos="3906" userDrawn="1">
          <p15:clr>
            <a:srgbClr val="A4A3A4"/>
          </p15:clr>
        </p15:guide>
        <p15:guide id="6" orient="horz" pos="1920" userDrawn="1">
          <p15:clr>
            <a:srgbClr val="A4A3A4"/>
          </p15:clr>
        </p15:guide>
        <p15:guide id="7" pos="2948" userDrawn="1">
          <p15:clr>
            <a:srgbClr val="A4A3A4"/>
          </p15:clr>
        </p15:guide>
        <p15:guide id="8" pos="2767" userDrawn="1">
          <p15:clr>
            <a:srgbClr val="A4A3A4"/>
          </p15:clr>
        </p15:guide>
        <p15:guide id="9" orient="horz" pos="11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95703" autoAdjust="0"/>
  </p:normalViewPr>
  <p:slideViewPr>
    <p:cSldViewPr snapToGrid="0" showGuides="1">
      <p:cViewPr>
        <p:scale>
          <a:sx n="90" d="100"/>
          <a:sy n="90" d="100"/>
        </p:scale>
        <p:origin x="1090" y="-374"/>
      </p:cViewPr>
      <p:guideLst>
        <p:guide pos="5477"/>
        <p:guide orient="horz" pos="845"/>
        <p:guide pos="284"/>
        <p:guide orient="horz" pos="1638"/>
        <p:guide orient="horz" pos="3906"/>
        <p:guide orient="horz" pos="1920"/>
        <p:guide pos="2948"/>
        <p:guide pos="2767"/>
        <p:guide orient="horz" pos="11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C34EE-ABA8-453A-8450-81D0F297F3A1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381F8-F1C5-473C-82D3-4A56FBD5CE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133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053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381F8-F1C5-473C-82D3-4A56FBD5CEB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84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-zeilig Farbe opt. än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intergrundnetz">
            <a:extLst>
              <a:ext uri="{FF2B5EF4-FFF2-40B4-BE49-F238E27FC236}">
                <a16:creationId xmlns:a16="http://schemas.microsoft.com/office/drawing/2014/main" id="{739C7D10-FD13-4B5B-9C87-F102342248A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2700" y="0"/>
            <a:ext cx="9131300" cy="6858000"/>
          </a:xfrm>
          <a:custGeom>
            <a:avLst/>
            <a:gdLst>
              <a:gd name="T0" fmla="*/ 11923 w 25400"/>
              <a:gd name="T1" fmla="*/ 3320 h 19050"/>
              <a:gd name="T2" fmla="*/ 10023 w 25400"/>
              <a:gd name="T3" fmla="*/ 4808 h 19050"/>
              <a:gd name="T4" fmla="*/ 10862 w 25400"/>
              <a:gd name="T5" fmla="*/ 3283 h 19050"/>
              <a:gd name="T6" fmla="*/ 4657 w 25400"/>
              <a:gd name="T7" fmla="*/ 5594 h 19050"/>
              <a:gd name="T8" fmla="*/ 7180 w 25400"/>
              <a:gd name="T9" fmla="*/ 5671 h 19050"/>
              <a:gd name="T10" fmla="*/ 8344 w 25400"/>
              <a:gd name="T11" fmla="*/ 5707 h 19050"/>
              <a:gd name="T12" fmla="*/ 2461 w 25400"/>
              <a:gd name="T13" fmla="*/ 5169 h 19050"/>
              <a:gd name="T14" fmla="*/ 3123 w 25400"/>
              <a:gd name="T15" fmla="*/ 5291 h 19050"/>
              <a:gd name="T16" fmla="*/ 13439 w 25400"/>
              <a:gd name="T17" fmla="*/ 7971 h 19050"/>
              <a:gd name="T18" fmla="*/ 15341 w 25400"/>
              <a:gd name="T19" fmla="*/ 9056 h 19050"/>
              <a:gd name="T20" fmla="*/ 9954 w 25400"/>
              <a:gd name="T21" fmla="*/ 5938 h 19050"/>
              <a:gd name="T22" fmla="*/ 11356 w 25400"/>
              <a:gd name="T23" fmla="*/ 6738 h 19050"/>
              <a:gd name="T24" fmla="*/ 10546 w 25400"/>
              <a:gd name="T25" fmla="*/ 5177 h 19050"/>
              <a:gd name="T26" fmla="*/ 11397 w 25400"/>
              <a:gd name="T27" fmla="*/ 4735 h 19050"/>
              <a:gd name="T28" fmla="*/ 198 w 25400"/>
              <a:gd name="T29" fmla="*/ 4970 h 19050"/>
              <a:gd name="T30" fmla="*/ 11941 w 25400"/>
              <a:gd name="T31" fmla="*/ 1758 h 19050"/>
              <a:gd name="T32" fmla="*/ 13358 w 25400"/>
              <a:gd name="T33" fmla="*/ 249 h 19050"/>
              <a:gd name="T34" fmla="*/ 15214 w 25400"/>
              <a:gd name="T35" fmla="*/ 370 h 19050"/>
              <a:gd name="T36" fmla="*/ 9256 w 25400"/>
              <a:gd name="T37" fmla="*/ 1522 h 19050"/>
              <a:gd name="T38" fmla="*/ 7370 w 25400"/>
              <a:gd name="T39" fmla="*/ 502 h 19050"/>
              <a:gd name="T40" fmla="*/ 7953 w 25400"/>
              <a:gd name="T41" fmla="*/ 817 h 19050"/>
              <a:gd name="T42" fmla="*/ 403 w 25400"/>
              <a:gd name="T43" fmla="*/ 3631 h 19050"/>
              <a:gd name="T44" fmla="*/ 582 w 25400"/>
              <a:gd name="T45" fmla="*/ 4066 h 19050"/>
              <a:gd name="T46" fmla="*/ 13982 w 25400"/>
              <a:gd name="T47" fmla="*/ 17462 h 19050"/>
              <a:gd name="T48" fmla="*/ 16192 w 25400"/>
              <a:gd name="T49" fmla="*/ 11507 h 19050"/>
              <a:gd name="T50" fmla="*/ 15658 w 25400"/>
              <a:gd name="T51" fmla="*/ 12421 h 19050"/>
              <a:gd name="T52" fmla="*/ 14820 w 25400"/>
              <a:gd name="T53" fmla="*/ 13743 h 19050"/>
              <a:gd name="T54" fmla="*/ 12514 w 25400"/>
              <a:gd name="T55" fmla="*/ 17381 h 19050"/>
              <a:gd name="T56" fmla="*/ 13290 w 25400"/>
              <a:gd name="T57" fmla="*/ 16157 h 19050"/>
              <a:gd name="T58" fmla="*/ 22526 w 25400"/>
              <a:gd name="T59" fmla="*/ 14113 h 19050"/>
              <a:gd name="T60" fmla="*/ 22688 w 25400"/>
              <a:gd name="T61" fmla="*/ 13426 h 19050"/>
              <a:gd name="T62" fmla="*/ 20271 w 25400"/>
              <a:gd name="T63" fmla="*/ 16525 h 19050"/>
              <a:gd name="T64" fmla="*/ 20697 w 25400"/>
              <a:gd name="T65" fmla="*/ 16320 h 19050"/>
              <a:gd name="T66" fmla="*/ 16675 w 25400"/>
              <a:gd name="T67" fmla="*/ 18115 h 19050"/>
              <a:gd name="T68" fmla="*/ 17158 w 25400"/>
              <a:gd name="T69" fmla="*/ 17716 h 19050"/>
              <a:gd name="T70" fmla="*/ 19311 w 25400"/>
              <a:gd name="T71" fmla="*/ 14734 h 19050"/>
              <a:gd name="T72" fmla="*/ 20316 w 25400"/>
              <a:gd name="T73" fmla="*/ 15114 h 19050"/>
              <a:gd name="T74" fmla="*/ 17836 w 25400"/>
              <a:gd name="T75" fmla="*/ 12851 h 19050"/>
              <a:gd name="T76" fmla="*/ 17071 w 25400"/>
              <a:gd name="T77" fmla="*/ 11230 h 19050"/>
              <a:gd name="T78" fmla="*/ 23150 w 25400"/>
              <a:gd name="T79" fmla="*/ 15966 h 19050"/>
              <a:gd name="T80" fmla="*/ 23969 w 25400"/>
              <a:gd name="T81" fmla="*/ 16146 h 19050"/>
              <a:gd name="T82" fmla="*/ 9396 w 25400"/>
              <a:gd name="T83" fmla="*/ 3334 h 19050"/>
              <a:gd name="T84" fmla="*/ 5372 w 25400"/>
              <a:gd name="T85" fmla="*/ 5019 h 19050"/>
              <a:gd name="T86" fmla="*/ 7794 w 25400"/>
              <a:gd name="T87" fmla="*/ 4005 h 19050"/>
              <a:gd name="T88" fmla="*/ 4330 w 25400"/>
              <a:gd name="T89" fmla="*/ 5455 h 19050"/>
              <a:gd name="T90" fmla="*/ 5301 w 25400"/>
              <a:gd name="T91" fmla="*/ 5048 h 19050"/>
              <a:gd name="T92" fmla="*/ 14473 w 25400"/>
              <a:gd name="T93" fmla="*/ 1703 h 19050"/>
              <a:gd name="T94" fmla="*/ 15099 w 25400"/>
              <a:gd name="T95" fmla="*/ 1481 h 19050"/>
              <a:gd name="T96" fmla="*/ 12217 w 25400"/>
              <a:gd name="T97" fmla="*/ 2317 h 19050"/>
              <a:gd name="T98" fmla="*/ 17287 w 25400"/>
              <a:gd name="T99" fmla="*/ 15392 h 19050"/>
              <a:gd name="T100" fmla="*/ 15337 w 25400"/>
              <a:gd name="T101" fmla="*/ 16772 h 19050"/>
              <a:gd name="T102" fmla="*/ 17623 w 25400"/>
              <a:gd name="T103" fmla="*/ 15201 h 19050"/>
              <a:gd name="T104" fmla="*/ 17487 w 25400"/>
              <a:gd name="T105" fmla="*/ 16451 h 19050"/>
              <a:gd name="T106" fmla="*/ 17966 w 25400"/>
              <a:gd name="T107" fmla="*/ 15627 h 19050"/>
              <a:gd name="T108" fmla="*/ 9101 w 25400"/>
              <a:gd name="T109" fmla="*/ 18362 h 19050"/>
              <a:gd name="T110" fmla="*/ 10727 w 25400"/>
              <a:gd name="T111" fmla="*/ 18043 h 19050"/>
              <a:gd name="T112" fmla="*/ 4916 w 25400"/>
              <a:gd name="T113" fmla="*/ 19044 h 19050"/>
              <a:gd name="T114" fmla="*/ 7316 w 25400"/>
              <a:gd name="T115" fmla="*/ 18670 h 19050"/>
              <a:gd name="T116" fmla="*/ 16075 w 25400"/>
              <a:gd name="T117" fmla="*/ 18569 h 19050"/>
              <a:gd name="T118" fmla="*/ 14763 w 25400"/>
              <a:gd name="T119" fmla="*/ 18457 h 19050"/>
              <a:gd name="T120" fmla="*/ 15730 w 25400"/>
              <a:gd name="T121" fmla="*/ 1250 h 19050"/>
              <a:gd name="T122" fmla="*/ 10892 w 25400"/>
              <a:gd name="T123" fmla="*/ 2708 h 19050"/>
              <a:gd name="T124" fmla="*/ 18847 w 25400"/>
              <a:gd name="T125" fmla="*/ 14601 h 19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400" h="19050">
                <a:moveTo>
                  <a:pt x="22330" y="15806"/>
                </a:moveTo>
                <a:cubicBezTo>
                  <a:pt x="22330" y="15705"/>
                  <a:pt x="22267" y="15620"/>
                  <a:pt x="22178" y="15586"/>
                </a:cubicBezTo>
                <a:lnTo>
                  <a:pt x="22193" y="15523"/>
                </a:lnTo>
                <a:lnTo>
                  <a:pt x="22155" y="15514"/>
                </a:lnTo>
                <a:lnTo>
                  <a:pt x="22141" y="15575"/>
                </a:lnTo>
                <a:cubicBezTo>
                  <a:pt x="22126" y="15572"/>
                  <a:pt x="22111" y="15571"/>
                  <a:pt x="22095" y="15571"/>
                </a:cubicBezTo>
                <a:cubicBezTo>
                  <a:pt x="22001" y="15571"/>
                  <a:pt x="21921" y="15626"/>
                  <a:pt x="21883" y="15705"/>
                </a:cubicBezTo>
                <a:lnTo>
                  <a:pt x="21805" y="15675"/>
                </a:lnTo>
                <a:lnTo>
                  <a:pt x="21791" y="15712"/>
                </a:lnTo>
                <a:lnTo>
                  <a:pt x="21869" y="15741"/>
                </a:lnTo>
                <a:cubicBezTo>
                  <a:pt x="21863" y="15762"/>
                  <a:pt x="21860" y="15783"/>
                  <a:pt x="21860" y="15806"/>
                </a:cubicBezTo>
                <a:cubicBezTo>
                  <a:pt x="21860" y="15828"/>
                  <a:pt x="21863" y="15850"/>
                  <a:pt x="21869" y="15871"/>
                </a:cubicBezTo>
                <a:lnTo>
                  <a:pt x="21795" y="15900"/>
                </a:lnTo>
                <a:lnTo>
                  <a:pt x="21809" y="15936"/>
                </a:lnTo>
                <a:lnTo>
                  <a:pt x="21883" y="15907"/>
                </a:lnTo>
                <a:cubicBezTo>
                  <a:pt x="21921" y="15986"/>
                  <a:pt x="22002" y="16041"/>
                  <a:pt x="22095" y="16041"/>
                </a:cubicBezTo>
                <a:cubicBezTo>
                  <a:pt x="22205" y="16041"/>
                  <a:pt x="22296" y="15966"/>
                  <a:pt x="22322" y="15864"/>
                </a:cubicBezTo>
                <a:lnTo>
                  <a:pt x="22393" y="15876"/>
                </a:lnTo>
                <a:lnTo>
                  <a:pt x="22399" y="15838"/>
                </a:lnTo>
                <a:lnTo>
                  <a:pt x="22329" y="15826"/>
                </a:lnTo>
                <a:cubicBezTo>
                  <a:pt x="22330" y="15819"/>
                  <a:pt x="22330" y="15812"/>
                  <a:pt x="22330" y="15806"/>
                </a:cubicBezTo>
                <a:close/>
                <a:moveTo>
                  <a:pt x="6919" y="4414"/>
                </a:moveTo>
                <a:lnTo>
                  <a:pt x="6904" y="4378"/>
                </a:lnTo>
                <a:lnTo>
                  <a:pt x="6797" y="4422"/>
                </a:lnTo>
                <a:lnTo>
                  <a:pt x="6812" y="4458"/>
                </a:lnTo>
                <a:lnTo>
                  <a:pt x="6812" y="4458"/>
                </a:lnTo>
                <a:lnTo>
                  <a:pt x="6919" y="4414"/>
                </a:lnTo>
                <a:close/>
                <a:moveTo>
                  <a:pt x="11646" y="3058"/>
                </a:moveTo>
                <a:lnTo>
                  <a:pt x="11563" y="2979"/>
                </a:lnTo>
                <a:lnTo>
                  <a:pt x="11536" y="3007"/>
                </a:lnTo>
                <a:lnTo>
                  <a:pt x="11619" y="3086"/>
                </a:lnTo>
                <a:lnTo>
                  <a:pt x="11646" y="3058"/>
                </a:lnTo>
                <a:close/>
                <a:moveTo>
                  <a:pt x="11785" y="3189"/>
                </a:moveTo>
                <a:lnTo>
                  <a:pt x="11701" y="3110"/>
                </a:lnTo>
                <a:lnTo>
                  <a:pt x="11675" y="3138"/>
                </a:lnTo>
                <a:lnTo>
                  <a:pt x="11758" y="3217"/>
                </a:lnTo>
                <a:lnTo>
                  <a:pt x="11785" y="3189"/>
                </a:lnTo>
                <a:close/>
                <a:moveTo>
                  <a:pt x="11923" y="3320"/>
                </a:moveTo>
                <a:lnTo>
                  <a:pt x="11840" y="3241"/>
                </a:lnTo>
                <a:lnTo>
                  <a:pt x="11813" y="3269"/>
                </a:lnTo>
                <a:lnTo>
                  <a:pt x="11897" y="3348"/>
                </a:lnTo>
                <a:lnTo>
                  <a:pt x="11923" y="3320"/>
                </a:lnTo>
                <a:close/>
                <a:moveTo>
                  <a:pt x="11424" y="2848"/>
                </a:moveTo>
                <a:lnTo>
                  <a:pt x="11397" y="2877"/>
                </a:lnTo>
                <a:lnTo>
                  <a:pt x="11481" y="2955"/>
                </a:lnTo>
                <a:lnTo>
                  <a:pt x="11507" y="2927"/>
                </a:lnTo>
                <a:lnTo>
                  <a:pt x="11424" y="2848"/>
                </a:lnTo>
                <a:close/>
                <a:moveTo>
                  <a:pt x="12451" y="3871"/>
                </a:moveTo>
                <a:lnTo>
                  <a:pt x="12478" y="3843"/>
                </a:lnTo>
                <a:lnTo>
                  <a:pt x="12394" y="3764"/>
                </a:lnTo>
                <a:lnTo>
                  <a:pt x="12368" y="3793"/>
                </a:lnTo>
                <a:lnTo>
                  <a:pt x="12451" y="3871"/>
                </a:lnTo>
                <a:close/>
                <a:moveTo>
                  <a:pt x="11952" y="3400"/>
                </a:moveTo>
                <a:lnTo>
                  <a:pt x="12035" y="3479"/>
                </a:lnTo>
                <a:lnTo>
                  <a:pt x="12062" y="3451"/>
                </a:lnTo>
                <a:lnTo>
                  <a:pt x="11978" y="3372"/>
                </a:lnTo>
                <a:lnTo>
                  <a:pt x="11952" y="3400"/>
                </a:lnTo>
                <a:close/>
                <a:moveTo>
                  <a:pt x="12174" y="3610"/>
                </a:moveTo>
                <a:lnTo>
                  <a:pt x="12200" y="3581"/>
                </a:lnTo>
                <a:lnTo>
                  <a:pt x="12117" y="3503"/>
                </a:lnTo>
                <a:lnTo>
                  <a:pt x="12090" y="3531"/>
                </a:lnTo>
                <a:lnTo>
                  <a:pt x="12174" y="3610"/>
                </a:lnTo>
                <a:close/>
                <a:moveTo>
                  <a:pt x="12229" y="3662"/>
                </a:moveTo>
                <a:lnTo>
                  <a:pt x="12312" y="3741"/>
                </a:lnTo>
                <a:lnTo>
                  <a:pt x="12339" y="3712"/>
                </a:lnTo>
                <a:lnTo>
                  <a:pt x="12256" y="3634"/>
                </a:lnTo>
                <a:lnTo>
                  <a:pt x="12229" y="3662"/>
                </a:lnTo>
                <a:close/>
                <a:moveTo>
                  <a:pt x="10236" y="4483"/>
                </a:moveTo>
                <a:lnTo>
                  <a:pt x="10202" y="4465"/>
                </a:lnTo>
                <a:lnTo>
                  <a:pt x="10148" y="4568"/>
                </a:lnTo>
                <a:lnTo>
                  <a:pt x="10183" y="4586"/>
                </a:lnTo>
                <a:lnTo>
                  <a:pt x="10236" y="4483"/>
                </a:lnTo>
                <a:close/>
                <a:moveTo>
                  <a:pt x="10059" y="4739"/>
                </a:moveTo>
                <a:lnTo>
                  <a:pt x="10093" y="4757"/>
                </a:lnTo>
                <a:lnTo>
                  <a:pt x="10147" y="4654"/>
                </a:lnTo>
                <a:lnTo>
                  <a:pt x="10112" y="4636"/>
                </a:lnTo>
                <a:lnTo>
                  <a:pt x="10059" y="4739"/>
                </a:lnTo>
                <a:close/>
                <a:moveTo>
                  <a:pt x="9701" y="5425"/>
                </a:moveTo>
                <a:lnTo>
                  <a:pt x="9736" y="5443"/>
                </a:lnTo>
                <a:lnTo>
                  <a:pt x="9790" y="5340"/>
                </a:lnTo>
                <a:lnTo>
                  <a:pt x="9755" y="5322"/>
                </a:lnTo>
                <a:lnTo>
                  <a:pt x="9701" y="5425"/>
                </a:lnTo>
                <a:close/>
                <a:moveTo>
                  <a:pt x="10058" y="4826"/>
                </a:moveTo>
                <a:lnTo>
                  <a:pt x="10023" y="4808"/>
                </a:lnTo>
                <a:lnTo>
                  <a:pt x="9970" y="4911"/>
                </a:lnTo>
                <a:lnTo>
                  <a:pt x="10004" y="4929"/>
                </a:lnTo>
                <a:lnTo>
                  <a:pt x="10058" y="4826"/>
                </a:lnTo>
                <a:close/>
                <a:moveTo>
                  <a:pt x="10415" y="4140"/>
                </a:moveTo>
                <a:lnTo>
                  <a:pt x="10380" y="4122"/>
                </a:lnTo>
                <a:lnTo>
                  <a:pt x="10327" y="4225"/>
                </a:lnTo>
                <a:lnTo>
                  <a:pt x="10361" y="4243"/>
                </a:lnTo>
                <a:lnTo>
                  <a:pt x="10415" y="4140"/>
                </a:lnTo>
                <a:close/>
                <a:moveTo>
                  <a:pt x="9844" y="5150"/>
                </a:moveTo>
                <a:lnTo>
                  <a:pt x="9791" y="5253"/>
                </a:lnTo>
                <a:lnTo>
                  <a:pt x="9825" y="5271"/>
                </a:lnTo>
                <a:lnTo>
                  <a:pt x="9879" y="5168"/>
                </a:lnTo>
                <a:lnTo>
                  <a:pt x="9844" y="5150"/>
                </a:lnTo>
                <a:close/>
                <a:moveTo>
                  <a:pt x="10291" y="4294"/>
                </a:moveTo>
                <a:lnTo>
                  <a:pt x="10238" y="4397"/>
                </a:lnTo>
                <a:lnTo>
                  <a:pt x="10272" y="4414"/>
                </a:lnTo>
                <a:lnTo>
                  <a:pt x="10326" y="4312"/>
                </a:lnTo>
                <a:lnTo>
                  <a:pt x="10291" y="4294"/>
                </a:lnTo>
                <a:close/>
                <a:moveTo>
                  <a:pt x="10917" y="3094"/>
                </a:moveTo>
                <a:lnTo>
                  <a:pt x="10863" y="3197"/>
                </a:lnTo>
                <a:lnTo>
                  <a:pt x="10897" y="3215"/>
                </a:lnTo>
                <a:lnTo>
                  <a:pt x="10951" y="3112"/>
                </a:lnTo>
                <a:lnTo>
                  <a:pt x="10917" y="3094"/>
                </a:lnTo>
                <a:close/>
                <a:moveTo>
                  <a:pt x="11006" y="2923"/>
                </a:moveTo>
                <a:lnTo>
                  <a:pt x="10952" y="3026"/>
                </a:lnTo>
                <a:lnTo>
                  <a:pt x="10987" y="3044"/>
                </a:lnTo>
                <a:lnTo>
                  <a:pt x="11040" y="2941"/>
                </a:lnTo>
                <a:lnTo>
                  <a:pt x="11006" y="2923"/>
                </a:lnTo>
                <a:close/>
                <a:moveTo>
                  <a:pt x="10594" y="3798"/>
                </a:moveTo>
                <a:lnTo>
                  <a:pt x="10559" y="3780"/>
                </a:lnTo>
                <a:lnTo>
                  <a:pt x="10506" y="3882"/>
                </a:lnTo>
                <a:lnTo>
                  <a:pt x="10540" y="3900"/>
                </a:lnTo>
                <a:lnTo>
                  <a:pt x="10594" y="3798"/>
                </a:lnTo>
                <a:close/>
                <a:moveTo>
                  <a:pt x="10470" y="3951"/>
                </a:moveTo>
                <a:lnTo>
                  <a:pt x="10416" y="4054"/>
                </a:lnTo>
                <a:lnTo>
                  <a:pt x="10451" y="4072"/>
                </a:lnTo>
                <a:lnTo>
                  <a:pt x="10504" y="3969"/>
                </a:lnTo>
                <a:lnTo>
                  <a:pt x="10470" y="3951"/>
                </a:lnTo>
                <a:close/>
                <a:moveTo>
                  <a:pt x="10827" y="3265"/>
                </a:moveTo>
                <a:lnTo>
                  <a:pt x="10774" y="3368"/>
                </a:lnTo>
                <a:lnTo>
                  <a:pt x="10808" y="3386"/>
                </a:lnTo>
                <a:lnTo>
                  <a:pt x="10862" y="3283"/>
                </a:lnTo>
                <a:lnTo>
                  <a:pt x="10827" y="3265"/>
                </a:lnTo>
                <a:close/>
                <a:moveTo>
                  <a:pt x="10738" y="3437"/>
                </a:moveTo>
                <a:lnTo>
                  <a:pt x="10684" y="3540"/>
                </a:lnTo>
                <a:lnTo>
                  <a:pt x="10719" y="3558"/>
                </a:lnTo>
                <a:lnTo>
                  <a:pt x="10772" y="3455"/>
                </a:lnTo>
                <a:lnTo>
                  <a:pt x="10738" y="3437"/>
                </a:lnTo>
                <a:close/>
                <a:moveTo>
                  <a:pt x="10648" y="3608"/>
                </a:moveTo>
                <a:lnTo>
                  <a:pt x="10595" y="3711"/>
                </a:lnTo>
                <a:lnTo>
                  <a:pt x="10629" y="3729"/>
                </a:lnTo>
                <a:lnTo>
                  <a:pt x="10683" y="3626"/>
                </a:lnTo>
                <a:lnTo>
                  <a:pt x="10648" y="3608"/>
                </a:lnTo>
                <a:close/>
                <a:moveTo>
                  <a:pt x="9880" y="5082"/>
                </a:moveTo>
                <a:lnTo>
                  <a:pt x="9915" y="5100"/>
                </a:lnTo>
                <a:lnTo>
                  <a:pt x="9968" y="4997"/>
                </a:lnTo>
                <a:lnTo>
                  <a:pt x="9934" y="4979"/>
                </a:lnTo>
                <a:lnTo>
                  <a:pt x="9880" y="5082"/>
                </a:lnTo>
                <a:close/>
                <a:moveTo>
                  <a:pt x="5551" y="5582"/>
                </a:moveTo>
                <a:lnTo>
                  <a:pt x="5434" y="5579"/>
                </a:lnTo>
                <a:lnTo>
                  <a:pt x="5433" y="5618"/>
                </a:lnTo>
                <a:lnTo>
                  <a:pt x="5550" y="5621"/>
                </a:lnTo>
                <a:lnTo>
                  <a:pt x="5551" y="5582"/>
                </a:lnTo>
                <a:close/>
                <a:moveTo>
                  <a:pt x="5745" y="5588"/>
                </a:moveTo>
                <a:lnTo>
                  <a:pt x="5628" y="5585"/>
                </a:lnTo>
                <a:lnTo>
                  <a:pt x="5627" y="5624"/>
                </a:lnTo>
                <a:lnTo>
                  <a:pt x="5744" y="5627"/>
                </a:lnTo>
                <a:lnTo>
                  <a:pt x="5745" y="5588"/>
                </a:lnTo>
                <a:close/>
                <a:moveTo>
                  <a:pt x="5939" y="5594"/>
                </a:moveTo>
                <a:lnTo>
                  <a:pt x="5823" y="5591"/>
                </a:lnTo>
                <a:lnTo>
                  <a:pt x="5821" y="5630"/>
                </a:lnTo>
                <a:lnTo>
                  <a:pt x="5938" y="5633"/>
                </a:lnTo>
                <a:lnTo>
                  <a:pt x="5939" y="5594"/>
                </a:lnTo>
                <a:close/>
                <a:moveTo>
                  <a:pt x="9121" y="5731"/>
                </a:moveTo>
                <a:lnTo>
                  <a:pt x="9237" y="5734"/>
                </a:lnTo>
                <a:lnTo>
                  <a:pt x="9238" y="5696"/>
                </a:lnTo>
                <a:lnTo>
                  <a:pt x="9122" y="5692"/>
                </a:lnTo>
                <a:lnTo>
                  <a:pt x="9121" y="5731"/>
                </a:lnTo>
                <a:close/>
                <a:moveTo>
                  <a:pt x="6133" y="5600"/>
                </a:moveTo>
                <a:lnTo>
                  <a:pt x="6017" y="5597"/>
                </a:lnTo>
                <a:lnTo>
                  <a:pt x="6015" y="5635"/>
                </a:lnTo>
                <a:lnTo>
                  <a:pt x="6132" y="5639"/>
                </a:lnTo>
                <a:lnTo>
                  <a:pt x="6133" y="5600"/>
                </a:lnTo>
                <a:close/>
                <a:moveTo>
                  <a:pt x="4657" y="5594"/>
                </a:moveTo>
                <a:lnTo>
                  <a:pt x="4773" y="5597"/>
                </a:lnTo>
                <a:lnTo>
                  <a:pt x="4774" y="5559"/>
                </a:lnTo>
                <a:lnTo>
                  <a:pt x="4658" y="5555"/>
                </a:lnTo>
                <a:lnTo>
                  <a:pt x="4657" y="5594"/>
                </a:lnTo>
                <a:close/>
                <a:moveTo>
                  <a:pt x="4463" y="5588"/>
                </a:moveTo>
                <a:lnTo>
                  <a:pt x="4579" y="5591"/>
                </a:lnTo>
                <a:lnTo>
                  <a:pt x="4580" y="5553"/>
                </a:lnTo>
                <a:lnTo>
                  <a:pt x="4464" y="5549"/>
                </a:lnTo>
                <a:lnTo>
                  <a:pt x="4463" y="5588"/>
                </a:lnTo>
                <a:close/>
                <a:moveTo>
                  <a:pt x="4969" y="5565"/>
                </a:moveTo>
                <a:lnTo>
                  <a:pt x="4852" y="5561"/>
                </a:lnTo>
                <a:lnTo>
                  <a:pt x="4851" y="5600"/>
                </a:lnTo>
                <a:lnTo>
                  <a:pt x="4967" y="5603"/>
                </a:lnTo>
                <a:lnTo>
                  <a:pt x="4969" y="5565"/>
                </a:lnTo>
                <a:close/>
                <a:moveTo>
                  <a:pt x="5163" y="5570"/>
                </a:moveTo>
                <a:lnTo>
                  <a:pt x="5046" y="5567"/>
                </a:lnTo>
                <a:lnTo>
                  <a:pt x="5045" y="5606"/>
                </a:lnTo>
                <a:lnTo>
                  <a:pt x="5161" y="5609"/>
                </a:lnTo>
                <a:lnTo>
                  <a:pt x="5163" y="5570"/>
                </a:lnTo>
                <a:close/>
                <a:moveTo>
                  <a:pt x="5357" y="5576"/>
                </a:moveTo>
                <a:lnTo>
                  <a:pt x="5240" y="5573"/>
                </a:lnTo>
                <a:lnTo>
                  <a:pt x="5239" y="5612"/>
                </a:lnTo>
                <a:lnTo>
                  <a:pt x="5356" y="5615"/>
                </a:lnTo>
                <a:lnTo>
                  <a:pt x="5357" y="5576"/>
                </a:lnTo>
                <a:close/>
                <a:moveTo>
                  <a:pt x="8927" y="5725"/>
                </a:moveTo>
                <a:lnTo>
                  <a:pt x="9043" y="5728"/>
                </a:lnTo>
                <a:lnTo>
                  <a:pt x="9044" y="5690"/>
                </a:lnTo>
                <a:lnTo>
                  <a:pt x="8928" y="5686"/>
                </a:lnTo>
                <a:lnTo>
                  <a:pt x="8927" y="5725"/>
                </a:lnTo>
                <a:close/>
                <a:moveTo>
                  <a:pt x="6715" y="5618"/>
                </a:moveTo>
                <a:lnTo>
                  <a:pt x="6599" y="5615"/>
                </a:lnTo>
                <a:lnTo>
                  <a:pt x="6598" y="5653"/>
                </a:lnTo>
                <a:lnTo>
                  <a:pt x="6714" y="5657"/>
                </a:lnTo>
                <a:lnTo>
                  <a:pt x="6715" y="5618"/>
                </a:lnTo>
                <a:close/>
                <a:moveTo>
                  <a:pt x="7492" y="5642"/>
                </a:moveTo>
                <a:lnTo>
                  <a:pt x="7375" y="5638"/>
                </a:lnTo>
                <a:lnTo>
                  <a:pt x="7374" y="5677"/>
                </a:lnTo>
                <a:lnTo>
                  <a:pt x="7490" y="5681"/>
                </a:lnTo>
                <a:lnTo>
                  <a:pt x="7492" y="5642"/>
                </a:lnTo>
                <a:close/>
                <a:moveTo>
                  <a:pt x="7297" y="5636"/>
                </a:moveTo>
                <a:lnTo>
                  <a:pt x="7181" y="5632"/>
                </a:lnTo>
                <a:lnTo>
                  <a:pt x="7180" y="5671"/>
                </a:lnTo>
                <a:lnTo>
                  <a:pt x="7296" y="5675"/>
                </a:lnTo>
                <a:lnTo>
                  <a:pt x="7297" y="5636"/>
                </a:lnTo>
                <a:close/>
                <a:moveTo>
                  <a:pt x="7103" y="5630"/>
                </a:moveTo>
                <a:lnTo>
                  <a:pt x="6987" y="5626"/>
                </a:lnTo>
                <a:lnTo>
                  <a:pt x="6986" y="5665"/>
                </a:lnTo>
                <a:lnTo>
                  <a:pt x="7102" y="5669"/>
                </a:lnTo>
                <a:lnTo>
                  <a:pt x="7103" y="5630"/>
                </a:lnTo>
                <a:close/>
                <a:moveTo>
                  <a:pt x="6521" y="5612"/>
                </a:moveTo>
                <a:lnTo>
                  <a:pt x="6405" y="5609"/>
                </a:lnTo>
                <a:lnTo>
                  <a:pt x="6404" y="5647"/>
                </a:lnTo>
                <a:lnTo>
                  <a:pt x="6520" y="5651"/>
                </a:lnTo>
                <a:lnTo>
                  <a:pt x="6521" y="5612"/>
                </a:lnTo>
                <a:close/>
                <a:moveTo>
                  <a:pt x="6327" y="5606"/>
                </a:moveTo>
                <a:lnTo>
                  <a:pt x="6211" y="5603"/>
                </a:lnTo>
                <a:lnTo>
                  <a:pt x="6210" y="5641"/>
                </a:lnTo>
                <a:lnTo>
                  <a:pt x="6326" y="5645"/>
                </a:lnTo>
                <a:lnTo>
                  <a:pt x="6327" y="5606"/>
                </a:lnTo>
                <a:close/>
                <a:moveTo>
                  <a:pt x="6909" y="5624"/>
                </a:moveTo>
                <a:lnTo>
                  <a:pt x="6793" y="5620"/>
                </a:lnTo>
                <a:lnTo>
                  <a:pt x="6792" y="5659"/>
                </a:lnTo>
                <a:lnTo>
                  <a:pt x="6908" y="5663"/>
                </a:lnTo>
                <a:lnTo>
                  <a:pt x="6909" y="5624"/>
                </a:lnTo>
                <a:close/>
                <a:moveTo>
                  <a:pt x="7686" y="5648"/>
                </a:moveTo>
                <a:lnTo>
                  <a:pt x="7569" y="5644"/>
                </a:lnTo>
                <a:lnTo>
                  <a:pt x="7568" y="5683"/>
                </a:lnTo>
                <a:lnTo>
                  <a:pt x="7684" y="5687"/>
                </a:lnTo>
                <a:lnTo>
                  <a:pt x="7686" y="5648"/>
                </a:lnTo>
                <a:close/>
                <a:moveTo>
                  <a:pt x="8538" y="5713"/>
                </a:moveTo>
                <a:lnTo>
                  <a:pt x="8655" y="5716"/>
                </a:lnTo>
                <a:lnTo>
                  <a:pt x="8656" y="5678"/>
                </a:lnTo>
                <a:lnTo>
                  <a:pt x="8540" y="5674"/>
                </a:lnTo>
                <a:lnTo>
                  <a:pt x="8538" y="5713"/>
                </a:lnTo>
                <a:close/>
                <a:moveTo>
                  <a:pt x="8150" y="5701"/>
                </a:moveTo>
                <a:lnTo>
                  <a:pt x="8267" y="5705"/>
                </a:lnTo>
                <a:lnTo>
                  <a:pt x="8268" y="5666"/>
                </a:lnTo>
                <a:lnTo>
                  <a:pt x="8151" y="5662"/>
                </a:lnTo>
                <a:lnTo>
                  <a:pt x="8150" y="5701"/>
                </a:lnTo>
                <a:close/>
                <a:moveTo>
                  <a:pt x="8344" y="5707"/>
                </a:moveTo>
                <a:lnTo>
                  <a:pt x="8461" y="5710"/>
                </a:lnTo>
                <a:lnTo>
                  <a:pt x="8462" y="5672"/>
                </a:lnTo>
                <a:lnTo>
                  <a:pt x="8346" y="5668"/>
                </a:lnTo>
                <a:lnTo>
                  <a:pt x="8344" y="5707"/>
                </a:lnTo>
                <a:close/>
                <a:moveTo>
                  <a:pt x="8733" y="5719"/>
                </a:moveTo>
                <a:lnTo>
                  <a:pt x="8849" y="5722"/>
                </a:lnTo>
                <a:lnTo>
                  <a:pt x="8850" y="5684"/>
                </a:lnTo>
                <a:lnTo>
                  <a:pt x="8734" y="5680"/>
                </a:lnTo>
                <a:lnTo>
                  <a:pt x="8733" y="5719"/>
                </a:lnTo>
                <a:close/>
                <a:moveTo>
                  <a:pt x="7880" y="5654"/>
                </a:moveTo>
                <a:lnTo>
                  <a:pt x="7763" y="5650"/>
                </a:lnTo>
                <a:lnTo>
                  <a:pt x="7762" y="5689"/>
                </a:lnTo>
                <a:lnTo>
                  <a:pt x="7879" y="5693"/>
                </a:lnTo>
                <a:lnTo>
                  <a:pt x="7880" y="5654"/>
                </a:lnTo>
                <a:close/>
                <a:moveTo>
                  <a:pt x="8074" y="5660"/>
                </a:moveTo>
                <a:lnTo>
                  <a:pt x="7957" y="5656"/>
                </a:lnTo>
                <a:lnTo>
                  <a:pt x="7956" y="5695"/>
                </a:lnTo>
                <a:lnTo>
                  <a:pt x="8073" y="5699"/>
                </a:lnTo>
                <a:lnTo>
                  <a:pt x="8074" y="5660"/>
                </a:lnTo>
                <a:close/>
                <a:moveTo>
                  <a:pt x="1772" y="5000"/>
                </a:moveTo>
                <a:lnTo>
                  <a:pt x="1886" y="5028"/>
                </a:lnTo>
                <a:lnTo>
                  <a:pt x="1895" y="4990"/>
                </a:lnTo>
                <a:lnTo>
                  <a:pt x="1781" y="4962"/>
                </a:lnTo>
                <a:lnTo>
                  <a:pt x="1772" y="5000"/>
                </a:lnTo>
                <a:close/>
                <a:moveTo>
                  <a:pt x="1963" y="5047"/>
                </a:moveTo>
                <a:lnTo>
                  <a:pt x="2078" y="5075"/>
                </a:lnTo>
                <a:lnTo>
                  <a:pt x="2087" y="5037"/>
                </a:lnTo>
                <a:lnTo>
                  <a:pt x="1972" y="5009"/>
                </a:lnTo>
                <a:lnTo>
                  <a:pt x="1963" y="5047"/>
                </a:lnTo>
                <a:close/>
                <a:moveTo>
                  <a:pt x="1388" y="4906"/>
                </a:moveTo>
                <a:lnTo>
                  <a:pt x="1503" y="4934"/>
                </a:lnTo>
                <a:lnTo>
                  <a:pt x="1512" y="4896"/>
                </a:lnTo>
                <a:lnTo>
                  <a:pt x="1397" y="4868"/>
                </a:lnTo>
                <a:lnTo>
                  <a:pt x="1388" y="4906"/>
                </a:lnTo>
                <a:close/>
                <a:moveTo>
                  <a:pt x="1580" y="4953"/>
                </a:moveTo>
                <a:lnTo>
                  <a:pt x="1695" y="4981"/>
                </a:lnTo>
                <a:lnTo>
                  <a:pt x="1704" y="4943"/>
                </a:lnTo>
                <a:lnTo>
                  <a:pt x="1589" y="4915"/>
                </a:lnTo>
                <a:lnTo>
                  <a:pt x="1580" y="4953"/>
                </a:lnTo>
                <a:close/>
                <a:moveTo>
                  <a:pt x="1197" y="4859"/>
                </a:moveTo>
                <a:lnTo>
                  <a:pt x="1311" y="4887"/>
                </a:lnTo>
                <a:lnTo>
                  <a:pt x="1320" y="4849"/>
                </a:lnTo>
                <a:lnTo>
                  <a:pt x="1206" y="4821"/>
                </a:lnTo>
                <a:lnTo>
                  <a:pt x="1197" y="4859"/>
                </a:lnTo>
                <a:close/>
                <a:moveTo>
                  <a:pt x="2347" y="5141"/>
                </a:moveTo>
                <a:lnTo>
                  <a:pt x="2461" y="5169"/>
                </a:lnTo>
                <a:lnTo>
                  <a:pt x="2470" y="5131"/>
                </a:lnTo>
                <a:lnTo>
                  <a:pt x="2356" y="5103"/>
                </a:lnTo>
                <a:lnTo>
                  <a:pt x="2347" y="5141"/>
                </a:lnTo>
                <a:close/>
                <a:moveTo>
                  <a:pt x="2155" y="5094"/>
                </a:moveTo>
                <a:lnTo>
                  <a:pt x="2270" y="5122"/>
                </a:lnTo>
                <a:lnTo>
                  <a:pt x="2279" y="5084"/>
                </a:lnTo>
                <a:lnTo>
                  <a:pt x="2164" y="5056"/>
                </a:lnTo>
                <a:lnTo>
                  <a:pt x="2155" y="5094"/>
                </a:lnTo>
                <a:close/>
                <a:moveTo>
                  <a:pt x="3688" y="5469"/>
                </a:moveTo>
                <a:lnTo>
                  <a:pt x="3803" y="5497"/>
                </a:lnTo>
                <a:lnTo>
                  <a:pt x="3812" y="5460"/>
                </a:lnTo>
                <a:lnTo>
                  <a:pt x="3698" y="5432"/>
                </a:lnTo>
                <a:lnTo>
                  <a:pt x="3688" y="5469"/>
                </a:lnTo>
                <a:close/>
                <a:moveTo>
                  <a:pt x="3497" y="5422"/>
                </a:moveTo>
                <a:lnTo>
                  <a:pt x="3611" y="5450"/>
                </a:lnTo>
                <a:lnTo>
                  <a:pt x="3621" y="5413"/>
                </a:lnTo>
                <a:lnTo>
                  <a:pt x="3506" y="5385"/>
                </a:lnTo>
                <a:lnTo>
                  <a:pt x="3497" y="5422"/>
                </a:lnTo>
                <a:close/>
                <a:moveTo>
                  <a:pt x="2922" y="5281"/>
                </a:moveTo>
                <a:lnTo>
                  <a:pt x="3036" y="5309"/>
                </a:lnTo>
                <a:lnTo>
                  <a:pt x="3046" y="5272"/>
                </a:lnTo>
                <a:lnTo>
                  <a:pt x="2931" y="5244"/>
                </a:lnTo>
                <a:lnTo>
                  <a:pt x="2922" y="5281"/>
                </a:lnTo>
                <a:close/>
                <a:moveTo>
                  <a:pt x="3305" y="5375"/>
                </a:moveTo>
                <a:lnTo>
                  <a:pt x="3420" y="5403"/>
                </a:lnTo>
                <a:lnTo>
                  <a:pt x="3429" y="5366"/>
                </a:lnTo>
                <a:lnTo>
                  <a:pt x="3314" y="5338"/>
                </a:lnTo>
                <a:lnTo>
                  <a:pt x="3305" y="5375"/>
                </a:lnTo>
                <a:close/>
                <a:moveTo>
                  <a:pt x="2730" y="5234"/>
                </a:moveTo>
                <a:lnTo>
                  <a:pt x="2845" y="5263"/>
                </a:lnTo>
                <a:lnTo>
                  <a:pt x="2854" y="5225"/>
                </a:lnTo>
                <a:lnTo>
                  <a:pt x="2739" y="5197"/>
                </a:lnTo>
                <a:lnTo>
                  <a:pt x="2730" y="5234"/>
                </a:lnTo>
                <a:close/>
                <a:moveTo>
                  <a:pt x="2538" y="5187"/>
                </a:moveTo>
                <a:lnTo>
                  <a:pt x="2653" y="5216"/>
                </a:lnTo>
                <a:lnTo>
                  <a:pt x="2662" y="5178"/>
                </a:lnTo>
                <a:lnTo>
                  <a:pt x="2547" y="5150"/>
                </a:lnTo>
                <a:lnTo>
                  <a:pt x="2538" y="5187"/>
                </a:lnTo>
                <a:close/>
                <a:moveTo>
                  <a:pt x="3113" y="5328"/>
                </a:moveTo>
                <a:lnTo>
                  <a:pt x="3228" y="5356"/>
                </a:lnTo>
                <a:lnTo>
                  <a:pt x="3237" y="5319"/>
                </a:lnTo>
                <a:lnTo>
                  <a:pt x="3123" y="5291"/>
                </a:lnTo>
                <a:lnTo>
                  <a:pt x="3113" y="5328"/>
                </a:lnTo>
                <a:close/>
                <a:moveTo>
                  <a:pt x="13839" y="8199"/>
                </a:moveTo>
                <a:lnTo>
                  <a:pt x="13940" y="8256"/>
                </a:lnTo>
                <a:lnTo>
                  <a:pt x="13959" y="8222"/>
                </a:lnTo>
                <a:lnTo>
                  <a:pt x="13858" y="8165"/>
                </a:lnTo>
                <a:lnTo>
                  <a:pt x="13839" y="8199"/>
                </a:lnTo>
                <a:close/>
                <a:moveTo>
                  <a:pt x="14459" y="8508"/>
                </a:moveTo>
                <a:lnTo>
                  <a:pt x="14359" y="8451"/>
                </a:lnTo>
                <a:lnTo>
                  <a:pt x="14340" y="8484"/>
                </a:lnTo>
                <a:lnTo>
                  <a:pt x="14440" y="8542"/>
                </a:lnTo>
                <a:lnTo>
                  <a:pt x="14459" y="8508"/>
                </a:lnTo>
                <a:close/>
                <a:moveTo>
                  <a:pt x="13692" y="8070"/>
                </a:moveTo>
                <a:lnTo>
                  <a:pt x="13672" y="8104"/>
                </a:lnTo>
                <a:lnTo>
                  <a:pt x="13773" y="8161"/>
                </a:lnTo>
                <a:lnTo>
                  <a:pt x="13792" y="8127"/>
                </a:lnTo>
                <a:lnTo>
                  <a:pt x="13692" y="8070"/>
                </a:lnTo>
                <a:close/>
                <a:moveTo>
                  <a:pt x="14173" y="8389"/>
                </a:moveTo>
                <a:lnTo>
                  <a:pt x="14273" y="8446"/>
                </a:lnTo>
                <a:lnTo>
                  <a:pt x="14292" y="8413"/>
                </a:lnTo>
                <a:lnTo>
                  <a:pt x="14192" y="8356"/>
                </a:lnTo>
                <a:lnTo>
                  <a:pt x="14173" y="8389"/>
                </a:lnTo>
                <a:close/>
                <a:moveTo>
                  <a:pt x="14126" y="8318"/>
                </a:moveTo>
                <a:lnTo>
                  <a:pt x="14025" y="8260"/>
                </a:lnTo>
                <a:lnTo>
                  <a:pt x="14006" y="8294"/>
                </a:lnTo>
                <a:lnTo>
                  <a:pt x="14106" y="8351"/>
                </a:lnTo>
                <a:lnTo>
                  <a:pt x="14126" y="8318"/>
                </a:lnTo>
                <a:close/>
                <a:moveTo>
                  <a:pt x="13024" y="7689"/>
                </a:moveTo>
                <a:lnTo>
                  <a:pt x="13005" y="7723"/>
                </a:lnTo>
                <a:lnTo>
                  <a:pt x="13105" y="7780"/>
                </a:lnTo>
                <a:lnTo>
                  <a:pt x="13124" y="7747"/>
                </a:lnTo>
                <a:lnTo>
                  <a:pt x="13024" y="7689"/>
                </a:lnTo>
                <a:close/>
                <a:moveTo>
                  <a:pt x="13625" y="8032"/>
                </a:moveTo>
                <a:lnTo>
                  <a:pt x="13525" y="7975"/>
                </a:lnTo>
                <a:lnTo>
                  <a:pt x="13506" y="8009"/>
                </a:lnTo>
                <a:lnTo>
                  <a:pt x="13606" y="8066"/>
                </a:lnTo>
                <a:lnTo>
                  <a:pt x="13625" y="8032"/>
                </a:lnTo>
                <a:close/>
                <a:moveTo>
                  <a:pt x="13172" y="7818"/>
                </a:moveTo>
                <a:lnTo>
                  <a:pt x="13272" y="7875"/>
                </a:lnTo>
                <a:lnTo>
                  <a:pt x="13291" y="7842"/>
                </a:lnTo>
                <a:lnTo>
                  <a:pt x="13191" y="7785"/>
                </a:lnTo>
                <a:lnTo>
                  <a:pt x="13172" y="7818"/>
                </a:lnTo>
                <a:close/>
                <a:moveTo>
                  <a:pt x="13439" y="7971"/>
                </a:moveTo>
                <a:lnTo>
                  <a:pt x="13458" y="7937"/>
                </a:lnTo>
                <a:lnTo>
                  <a:pt x="13358" y="7880"/>
                </a:lnTo>
                <a:lnTo>
                  <a:pt x="13339" y="7913"/>
                </a:lnTo>
                <a:lnTo>
                  <a:pt x="13439" y="7971"/>
                </a:lnTo>
                <a:close/>
                <a:moveTo>
                  <a:pt x="12958" y="7651"/>
                </a:moveTo>
                <a:lnTo>
                  <a:pt x="12857" y="7594"/>
                </a:lnTo>
                <a:lnTo>
                  <a:pt x="12838" y="7628"/>
                </a:lnTo>
                <a:lnTo>
                  <a:pt x="12938" y="7685"/>
                </a:lnTo>
                <a:lnTo>
                  <a:pt x="12958" y="7651"/>
                </a:lnTo>
                <a:close/>
                <a:moveTo>
                  <a:pt x="15527" y="9117"/>
                </a:moveTo>
                <a:lnTo>
                  <a:pt x="15508" y="9151"/>
                </a:lnTo>
                <a:lnTo>
                  <a:pt x="15608" y="9208"/>
                </a:lnTo>
                <a:lnTo>
                  <a:pt x="15627" y="9174"/>
                </a:lnTo>
                <a:lnTo>
                  <a:pt x="15527" y="9117"/>
                </a:lnTo>
                <a:close/>
                <a:moveTo>
                  <a:pt x="15675" y="9246"/>
                </a:moveTo>
                <a:lnTo>
                  <a:pt x="15775" y="9303"/>
                </a:lnTo>
                <a:lnTo>
                  <a:pt x="15794" y="9269"/>
                </a:lnTo>
                <a:lnTo>
                  <a:pt x="15694" y="9212"/>
                </a:lnTo>
                <a:lnTo>
                  <a:pt x="15675" y="9246"/>
                </a:lnTo>
                <a:close/>
                <a:moveTo>
                  <a:pt x="16062" y="9422"/>
                </a:moveTo>
                <a:lnTo>
                  <a:pt x="16028" y="9403"/>
                </a:lnTo>
                <a:lnTo>
                  <a:pt x="16008" y="9436"/>
                </a:lnTo>
                <a:lnTo>
                  <a:pt x="16105" y="9492"/>
                </a:lnTo>
                <a:lnTo>
                  <a:pt x="16062" y="9422"/>
                </a:lnTo>
                <a:close/>
                <a:moveTo>
                  <a:pt x="14626" y="8603"/>
                </a:moveTo>
                <a:lnTo>
                  <a:pt x="14526" y="8546"/>
                </a:lnTo>
                <a:lnTo>
                  <a:pt x="14507" y="8580"/>
                </a:lnTo>
                <a:lnTo>
                  <a:pt x="14607" y="8637"/>
                </a:lnTo>
                <a:lnTo>
                  <a:pt x="14626" y="8603"/>
                </a:lnTo>
                <a:close/>
                <a:moveTo>
                  <a:pt x="15841" y="9341"/>
                </a:moveTo>
                <a:lnTo>
                  <a:pt x="15942" y="9398"/>
                </a:lnTo>
                <a:lnTo>
                  <a:pt x="15961" y="9365"/>
                </a:lnTo>
                <a:lnTo>
                  <a:pt x="15861" y="9307"/>
                </a:lnTo>
                <a:lnTo>
                  <a:pt x="15841" y="9341"/>
                </a:lnTo>
                <a:close/>
                <a:moveTo>
                  <a:pt x="14793" y="8698"/>
                </a:moveTo>
                <a:lnTo>
                  <a:pt x="14693" y="8641"/>
                </a:lnTo>
                <a:lnTo>
                  <a:pt x="14673" y="8675"/>
                </a:lnTo>
                <a:lnTo>
                  <a:pt x="14774" y="8732"/>
                </a:lnTo>
                <a:lnTo>
                  <a:pt x="14793" y="8698"/>
                </a:lnTo>
                <a:close/>
                <a:moveTo>
                  <a:pt x="15460" y="9079"/>
                </a:moveTo>
                <a:lnTo>
                  <a:pt x="15360" y="9022"/>
                </a:lnTo>
                <a:lnTo>
                  <a:pt x="15341" y="9056"/>
                </a:lnTo>
                <a:lnTo>
                  <a:pt x="15441" y="9113"/>
                </a:lnTo>
                <a:lnTo>
                  <a:pt x="15460" y="9079"/>
                </a:lnTo>
                <a:close/>
                <a:moveTo>
                  <a:pt x="15294" y="8984"/>
                </a:moveTo>
                <a:lnTo>
                  <a:pt x="15193" y="8927"/>
                </a:lnTo>
                <a:lnTo>
                  <a:pt x="15174" y="8960"/>
                </a:lnTo>
                <a:lnTo>
                  <a:pt x="15274" y="9018"/>
                </a:lnTo>
                <a:lnTo>
                  <a:pt x="15294" y="8984"/>
                </a:lnTo>
                <a:close/>
                <a:moveTo>
                  <a:pt x="14960" y="8794"/>
                </a:moveTo>
                <a:lnTo>
                  <a:pt x="14860" y="8736"/>
                </a:lnTo>
                <a:lnTo>
                  <a:pt x="14840" y="8770"/>
                </a:lnTo>
                <a:lnTo>
                  <a:pt x="14941" y="8827"/>
                </a:lnTo>
                <a:lnTo>
                  <a:pt x="14960" y="8794"/>
                </a:lnTo>
                <a:close/>
                <a:moveTo>
                  <a:pt x="15127" y="8889"/>
                </a:moveTo>
                <a:lnTo>
                  <a:pt x="15026" y="8832"/>
                </a:lnTo>
                <a:lnTo>
                  <a:pt x="15007" y="8865"/>
                </a:lnTo>
                <a:lnTo>
                  <a:pt x="15108" y="8922"/>
                </a:lnTo>
                <a:lnTo>
                  <a:pt x="15127" y="8889"/>
                </a:lnTo>
                <a:close/>
                <a:moveTo>
                  <a:pt x="10335" y="6200"/>
                </a:moveTo>
                <a:lnTo>
                  <a:pt x="10436" y="6257"/>
                </a:lnTo>
                <a:lnTo>
                  <a:pt x="10455" y="6224"/>
                </a:lnTo>
                <a:lnTo>
                  <a:pt x="10355" y="6166"/>
                </a:lnTo>
                <a:lnTo>
                  <a:pt x="10335" y="6200"/>
                </a:lnTo>
                <a:close/>
                <a:moveTo>
                  <a:pt x="10288" y="6128"/>
                </a:moveTo>
                <a:lnTo>
                  <a:pt x="10188" y="6071"/>
                </a:lnTo>
                <a:lnTo>
                  <a:pt x="10168" y="6105"/>
                </a:lnTo>
                <a:lnTo>
                  <a:pt x="10269" y="6162"/>
                </a:lnTo>
                <a:lnTo>
                  <a:pt x="10288" y="6128"/>
                </a:lnTo>
                <a:close/>
                <a:moveTo>
                  <a:pt x="10669" y="6391"/>
                </a:moveTo>
                <a:lnTo>
                  <a:pt x="10769" y="6448"/>
                </a:lnTo>
                <a:lnTo>
                  <a:pt x="10789" y="6414"/>
                </a:lnTo>
                <a:lnTo>
                  <a:pt x="10688" y="6357"/>
                </a:lnTo>
                <a:lnTo>
                  <a:pt x="10669" y="6391"/>
                </a:lnTo>
                <a:close/>
                <a:moveTo>
                  <a:pt x="10521" y="6262"/>
                </a:moveTo>
                <a:lnTo>
                  <a:pt x="10502" y="6295"/>
                </a:lnTo>
                <a:lnTo>
                  <a:pt x="10602" y="6353"/>
                </a:lnTo>
                <a:lnTo>
                  <a:pt x="10622" y="6319"/>
                </a:lnTo>
                <a:lnTo>
                  <a:pt x="10521" y="6262"/>
                </a:lnTo>
                <a:close/>
                <a:moveTo>
                  <a:pt x="9954" y="5938"/>
                </a:moveTo>
                <a:lnTo>
                  <a:pt x="9854" y="5881"/>
                </a:lnTo>
                <a:lnTo>
                  <a:pt x="9835" y="5915"/>
                </a:lnTo>
                <a:lnTo>
                  <a:pt x="9935" y="5972"/>
                </a:lnTo>
                <a:lnTo>
                  <a:pt x="9954" y="5938"/>
                </a:lnTo>
                <a:close/>
                <a:moveTo>
                  <a:pt x="10121" y="6033"/>
                </a:moveTo>
                <a:lnTo>
                  <a:pt x="10021" y="5976"/>
                </a:lnTo>
                <a:lnTo>
                  <a:pt x="10002" y="6010"/>
                </a:lnTo>
                <a:lnTo>
                  <a:pt x="10102" y="6067"/>
                </a:lnTo>
                <a:lnTo>
                  <a:pt x="10121" y="6033"/>
                </a:lnTo>
                <a:close/>
                <a:moveTo>
                  <a:pt x="10836" y="6486"/>
                </a:moveTo>
                <a:lnTo>
                  <a:pt x="10936" y="6543"/>
                </a:lnTo>
                <a:lnTo>
                  <a:pt x="10955" y="6509"/>
                </a:lnTo>
                <a:lnTo>
                  <a:pt x="10855" y="6452"/>
                </a:lnTo>
                <a:lnTo>
                  <a:pt x="10836" y="6486"/>
                </a:lnTo>
                <a:close/>
                <a:moveTo>
                  <a:pt x="11289" y="6700"/>
                </a:moveTo>
                <a:lnTo>
                  <a:pt x="11189" y="6642"/>
                </a:lnTo>
                <a:lnTo>
                  <a:pt x="11170" y="6676"/>
                </a:lnTo>
                <a:lnTo>
                  <a:pt x="11270" y="6733"/>
                </a:lnTo>
                <a:lnTo>
                  <a:pt x="11289" y="6700"/>
                </a:lnTo>
                <a:close/>
                <a:moveTo>
                  <a:pt x="12123" y="7175"/>
                </a:moveTo>
                <a:lnTo>
                  <a:pt x="12023" y="7118"/>
                </a:lnTo>
                <a:lnTo>
                  <a:pt x="12004" y="7152"/>
                </a:lnTo>
                <a:lnTo>
                  <a:pt x="12104" y="7209"/>
                </a:lnTo>
                <a:lnTo>
                  <a:pt x="12123" y="7175"/>
                </a:lnTo>
                <a:close/>
                <a:moveTo>
                  <a:pt x="12457" y="7366"/>
                </a:moveTo>
                <a:lnTo>
                  <a:pt x="12357" y="7309"/>
                </a:lnTo>
                <a:lnTo>
                  <a:pt x="12338" y="7342"/>
                </a:lnTo>
                <a:lnTo>
                  <a:pt x="12438" y="7400"/>
                </a:lnTo>
                <a:lnTo>
                  <a:pt x="12457" y="7366"/>
                </a:lnTo>
                <a:close/>
                <a:moveTo>
                  <a:pt x="11856" y="7023"/>
                </a:moveTo>
                <a:lnTo>
                  <a:pt x="11837" y="7057"/>
                </a:lnTo>
                <a:lnTo>
                  <a:pt x="11937" y="7114"/>
                </a:lnTo>
                <a:lnTo>
                  <a:pt x="11956" y="7080"/>
                </a:lnTo>
                <a:lnTo>
                  <a:pt x="11856" y="7023"/>
                </a:lnTo>
                <a:close/>
                <a:moveTo>
                  <a:pt x="12504" y="7438"/>
                </a:moveTo>
                <a:lnTo>
                  <a:pt x="12605" y="7495"/>
                </a:lnTo>
                <a:lnTo>
                  <a:pt x="12624" y="7461"/>
                </a:lnTo>
                <a:lnTo>
                  <a:pt x="12524" y="7404"/>
                </a:lnTo>
                <a:lnTo>
                  <a:pt x="12504" y="7438"/>
                </a:lnTo>
                <a:close/>
                <a:moveTo>
                  <a:pt x="12290" y="7271"/>
                </a:moveTo>
                <a:lnTo>
                  <a:pt x="12190" y="7213"/>
                </a:lnTo>
                <a:lnTo>
                  <a:pt x="12171" y="7247"/>
                </a:lnTo>
                <a:lnTo>
                  <a:pt x="12271" y="7304"/>
                </a:lnTo>
                <a:lnTo>
                  <a:pt x="12290" y="7271"/>
                </a:lnTo>
                <a:close/>
                <a:moveTo>
                  <a:pt x="11456" y="6795"/>
                </a:moveTo>
                <a:lnTo>
                  <a:pt x="11356" y="6738"/>
                </a:lnTo>
                <a:lnTo>
                  <a:pt x="11336" y="6771"/>
                </a:lnTo>
                <a:lnTo>
                  <a:pt x="11437" y="6828"/>
                </a:lnTo>
                <a:lnTo>
                  <a:pt x="11456" y="6795"/>
                </a:lnTo>
                <a:close/>
                <a:moveTo>
                  <a:pt x="12671" y="7533"/>
                </a:moveTo>
                <a:lnTo>
                  <a:pt x="12772" y="7590"/>
                </a:lnTo>
                <a:lnTo>
                  <a:pt x="12791" y="7556"/>
                </a:lnTo>
                <a:lnTo>
                  <a:pt x="12690" y="7499"/>
                </a:lnTo>
                <a:lnTo>
                  <a:pt x="12671" y="7533"/>
                </a:lnTo>
                <a:close/>
                <a:moveTo>
                  <a:pt x="11623" y="6890"/>
                </a:moveTo>
                <a:lnTo>
                  <a:pt x="11523" y="6833"/>
                </a:lnTo>
                <a:lnTo>
                  <a:pt x="11503" y="6866"/>
                </a:lnTo>
                <a:lnTo>
                  <a:pt x="11604" y="6924"/>
                </a:lnTo>
                <a:lnTo>
                  <a:pt x="11623" y="6890"/>
                </a:lnTo>
                <a:close/>
                <a:moveTo>
                  <a:pt x="11003" y="6581"/>
                </a:moveTo>
                <a:lnTo>
                  <a:pt x="11103" y="6638"/>
                </a:lnTo>
                <a:lnTo>
                  <a:pt x="11122" y="6604"/>
                </a:lnTo>
                <a:lnTo>
                  <a:pt x="11022" y="6547"/>
                </a:lnTo>
                <a:lnTo>
                  <a:pt x="11003" y="6581"/>
                </a:lnTo>
                <a:close/>
                <a:moveTo>
                  <a:pt x="11670" y="6962"/>
                </a:moveTo>
                <a:lnTo>
                  <a:pt x="11770" y="7019"/>
                </a:lnTo>
                <a:lnTo>
                  <a:pt x="11790" y="6985"/>
                </a:lnTo>
                <a:lnTo>
                  <a:pt x="11689" y="6928"/>
                </a:lnTo>
                <a:lnTo>
                  <a:pt x="11670" y="6962"/>
                </a:lnTo>
                <a:close/>
                <a:moveTo>
                  <a:pt x="11007" y="4982"/>
                </a:moveTo>
                <a:lnTo>
                  <a:pt x="10989" y="4947"/>
                </a:lnTo>
                <a:lnTo>
                  <a:pt x="10886" y="5000"/>
                </a:lnTo>
                <a:lnTo>
                  <a:pt x="10904" y="5035"/>
                </a:lnTo>
                <a:lnTo>
                  <a:pt x="11007" y="4982"/>
                </a:lnTo>
                <a:close/>
                <a:moveTo>
                  <a:pt x="10836" y="5070"/>
                </a:moveTo>
                <a:lnTo>
                  <a:pt x="10818" y="5036"/>
                </a:lnTo>
                <a:lnTo>
                  <a:pt x="10716" y="5089"/>
                </a:lnTo>
                <a:lnTo>
                  <a:pt x="10734" y="5123"/>
                </a:lnTo>
                <a:lnTo>
                  <a:pt x="10836" y="5070"/>
                </a:lnTo>
                <a:close/>
                <a:moveTo>
                  <a:pt x="10478" y="5212"/>
                </a:moveTo>
                <a:lnTo>
                  <a:pt x="10376" y="5266"/>
                </a:lnTo>
                <a:lnTo>
                  <a:pt x="10393" y="5300"/>
                </a:lnTo>
                <a:lnTo>
                  <a:pt x="10496" y="5247"/>
                </a:lnTo>
                <a:lnTo>
                  <a:pt x="10478" y="5212"/>
                </a:lnTo>
                <a:close/>
                <a:moveTo>
                  <a:pt x="10564" y="5212"/>
                </a:moveTo>
                <a:lnTo>
                  <a:pt x="10666" y="5158"/>
                </a:lnTo>
                <a:lnTo>
                  <a:pt x="10648" y="5124"/>
                </a:lnTo>
                <a:lnTo>
                  <a:pt x="10546" y="5177"/>
                </a:lnTo>
                <a:lnTo>
                  <a:pt x="10564" y="5212"/>
                </a:lnTo>
                <a:close/>
                <a:moveTo>
                  <a:pt x="11227" y="4823"/>
                </a:moveTo>
                <a:lnTo>
                  <a:pt x="11245" y="4858"/>
                </a:lnTo>
                <a:lnTo>
                  <a:pt x="11347" y="4805"/>
                </a:lnTo>
                <a:lnTo>
                  <a:pt x="11329" y="4770"/>
                </a:lnTo>
                <a:lnTo>
                  <a:pt x="11227" y="4823"/>
                </a:lnTo>
                <a:close/>
                <a:moveTo>
                  <a:pt x="11585" y="4681"/>
                </a:moveTo>
                <a:lnTo>
                  <a:pt x="11687" y="4628"/>
                </a:lnTo>
                <a:lnTo>
                  <a:pt x="11670" y="4593"/>
                </a:lnTo>
                <a:lnTo>
                  <a:pt x="11567" y="4647"/>
                </a:lnTo>
                <a:lnTo>
                  <a:pt x="11585" y="4681"/>
                </a:lnTo>
                <a:close/>
                <a:moveTo>
                  <a:pt x="9797" y="5566"/>
                </a:moveTo>
                <a:lnTo>
                  <a:pt x="9728" y="5602"/>
                </a:lnTo>
                <a:cubicBezTo>
                  <a:pt x="9715" y="5582"/>
                  <a:pt x="9698" y="5565"/>
                  <a:pt x="9680" y="5550"/>
                </a:cubicBezTo>
                <a:lnTo>
                  <a:pt x="9700" y="5511"/>
                </a:lnTo>
                <a:lnTo>
                  <a:pt x="9666" y="5493"/>
                </a:lnTo>
                <a:lnTo>
                  <a:pt x="9647" y="5529"/>
                </a:lnTo>
                <a:cubicBezTo>
                  <a:pt x="9614" y="5510"/>
                  <a:pt x="9576" y="5500"/>
                  <a:pt x="9535" y="5500"/>
                </a:cubicBezTo>
                <a:cubicBezTo>
                  <a:pt x="9405" y="5500"/>
                  <a:pt x="9300" y="5605"/>
                  <a:pt x="9300" y="5735"/>
                </a:cubicBezTo>
                <a:cubicBezTo>
                  <a:pt x="9300" y="5865"/>
                  <a:pt x="9405" y="5970"/>
                  <a:pt x="9535" y="5970"/>
                </a:cubicBezTo>
                <a:cubicBezTo>
                  <a:pt x="9620" y="5970"/>
                  <a:pt x="9694" y="5925"/>
                  <a:pt x="9735" y="5858"/>
                </a:cubicBezTo>
                <a:lnTo>
                  <a:pt x="9768" y="5877"/>
                </a:lnTo>
                <a:lnTo>
                  <a:pt x="9787" y="5843"/>
                </a:lnTo>
                <a:lnTo>
                  <a:pt x="9753" y="5823"/>
                </a:lnTo>
                <a:cubicBezTo>
                  <a:pt x="9764" y="5796"/>
                  <a:pt x="9770" y="5766"/>
                  <a:pt x="9770" y="5735"/>
                </a:cubicBezTo>
                <a:cubicBezTo>
                  <a:pt x="9770" y="5699"/>
                  <a:pt x="9762" y="5666"/>
                  <a:pt x="9748" y="5636"/>
                </a:cubicBezTo>
                <a:lnTo>
                  <a:pt x="9815" y="5601"/>
                </a:lnTo>
                <a:lnTo>
                  <a:pt x="9797" y="5566"/>
                </a:lnTo>
                <a:close/>
                <a:moveTo>
                  <a:pt x="12180" y="4328"/>
                </a:moveTo>
                <a:lnTo>
                  <a:pt x="12078" y="4381"/>
                </a:lnTo>
                <a:lnTo>
                  <a:pt x="12096" y="4416"/>
                </a:lnTo>
                <a:lnTo>
                  <a:pt x="12198" y="4363"/>
                </a:lnTo>
                <a:lnTo>
                  <a:pt x="12180" y="4328"/>
                </a:lnTo>
                <a:close/>
                <a:moveTo>
                  <a:pt x="11840" y="4505"/>
                </a:moveTo>
                <a:lnTo>
                  <a:pt x="11738" y="4558"/>
                </a:lnTo>
                <a:lnTo>
                  <a:pt x="11755" y="4593"/>
                </a:lnTo>
                <a:lnTo>
                  <a:pt x="11858" y="4539"/>
                </a:lnTo>
                <a:lnTo>
                  <a:pt x="11840" y="4505"/>
                </a:lnTo>
                <a:close/>
                <a:moveTo>
                  <a:pt x="11415" y="4769"/>
                </a:moveTo>
                <a:lnTo>
                  <a:pt x="11517" y="4716"/>
                </a:lnTo>
                <a:lnTo>
                  <a:pt x="11499" y="4682"/>
                </a:lnTo>
                <a:lnTo>
                  <a:pt x="11397" y="4735"/>
                </a:lnTo>
                <a:lnTo>
                  <a:pt x="11415" y="4769"/>
                </a:lnTo>
                <a:close/>
                <a:moveTo>
                  <a:pt x="12028" y="4451"/>
                </a:moveTo>
                <a:lnTo>
                  <a:pt x="12010" y="4417"/>
                </a:lnTo>
                <a:lnTo>
                  <a:pt x="11908" y="4470"/>
                </a:lnTo>
                <a:lnTo>
                  <a:pt x="11926" y="4504"/>
                </a:lnTo>
                <a:lnTo>
                  <a:pt x="12028" y="4451"/>
                </a:lnTo>
                <a:close/>
                <a:moveTo>
                  <a:pt x="11057" y="4912"/>
                </a:moveTo>
                <a:lnTo>
                  <a:pt x="11074" y="4946"/>
                </a:lnTo>
                <a:lnTo>
                  <a:pt x="11177" y="4893"/>
                </a:lnTo>
                <a:lnTo>
                  <a:pt x="11159" y="4859"/>
                </a:lnTo>
                <a:lnTo>
                  <a:pt x="11057" y="4912"/>
                </a:lnTo>
                <a:close/>
                <a:moveTo>
                  <a:pt x="10223" y="5389"/>
                </a:moveTo>
                <a:lnTo>
                  <a:pt x="10326" y="5335"/>
                </a:lnTo>
                <a:lnTo>
                  <a:pt x="10308" y="5301"/>
                </a:lnTo>
                <a:lnTo>
                  <a:pt x="10205" y="5354"/>
                </a:lnTo>
                <a:lnTo>
                  <a:pt x="10223" y="5389"/>
                </a:lnTo>
                <a:close/>
                <a:moveTo>
                  <a:pt x="10035" y="5442"/>
                </a:moveTo>
                <a:lnTo>
                  <a:pt x="10053" y="5477"/>
                </a:lnTo>
                <a:lnTo>
                  <a:pt x="10155" y="5424"/>
                </a:lnTo>
                <a:lnTo>
                  <a:pt x="10137" y="5389"/>
                </a:lnTo>
                <a:lnTo>
                  <a:pt x="10035" y="5442"/>
                </a:lnTo>
                <a:close/>
                <a:moveTo>
                  <a:pt x="12351" y="4240"/>
                </a:moveTo>
                <a:lnTo>
                  <a:pt x="12248" y="4293"/>
                </a:lnTo>
                <a:lnTo>
                  <a:pt x="12266" y="4327"/>
                </a:lnTo>
                <a:lnTo>
                  <a:pt x="12368" y="4274"/>
                </a:lnTo>
                <a:lnTo>
                  <a:pt x="12351" y="4240"/>
                </a:lnTo>
                <a:close/>
                <a:moveTo>
                  <a:pt x="9865" y="5531"/>
                </a:moveTo>
                <a:lnTo>
                  <a:pt x="9883" y="5565"/>
                </a:lnTo>
                <a:lnTo>
                  <a:pt x="9985" y="5512"/>
                </a:lnTo>
                <a:lnTo>
                  <a:pt x="9967" y="5478"/>
                </a:lnTo>
                <a:lnTo>
                  <a:pt x="9865" y="5531"/>
                </a:lnTo>
                <a:close/>
                <a:moveTo>
                  <a:pt x="384" y="4897"/>
                </a:moveTo>
                <a:lnTo>
                  <a:pt x="398" y="4933"/>
                </a:lnTo>
                <a:lnTo>
                  <a:pt x="509" y="4889"/>
                </a:lnTo>
                <a:lnTo>
                  <a:pt x="495" y="4853"/>
                </a:lnTo>
                <a:lnTo>
                  <a:pt x="384" y="4897"/>
                </a:lnTo>
                <a:close/>
                <a:moveTo>
                  <a:pt x="11" y="5043"/>
                </a:moveTo>
                <a:lnTo>
                  <a:pt x="25" y="5079"/>
                </a:lnTo>
                <a:lnTo>
                  <a:pt x="137" y="5036"/>
                </a:lnTo>
                <a:lnTo>
                  <a:pt x="122" y="4999"/>
                </a:lnTo>
                <a:lnTo>
                  <a:pt x="11" y="5043"/>
                </a:lnTo>
                <a:close/>
                <a:moveTo>
                  <a:pt x="198" y="4970"/>
                </a:moveTo>
                <a:lnTo>
                  <a:pt x="212" y="5006"/>
                </a:lnTo>
                <a:lnTo>
                  <a:pt x="323" y="4962"/>
                </a:lnTo>
                <a:lnTo>
                  <a:pt x="309" y="4926"/>
                </a:lnTo>
                <a:lnTo>
                  <a:pt x="198" y="4970"/>
                </a:lnTo>
                <a:close/>
                <a:moveTo>
                  <a:pt x="4940" y="64"/>
                </a:moveTo>
                <a:lnTo>
                  <a:pt x="4905" y="0"/>
                </a:lnTo>
                <a:lnTo>
                  <a:pt x="4861" y="0"/>
                </a:lnTo>
                <a:lnTo>
                  <a:pt x="4905" y="83"/>
                </a:lnTo>
                <a:lnTo>
                  <a:pt x="4940" y="64"/>
                </a:lnTo>
                <a:close/>
                <a:moveTo>
                  <a:pt x="5225" y="594"/>
                </a:moveTo>
                <a:lnTo>
                  <a:pt x="5168" y="489"/>
                </a:lnTo>
                <a:lnTo>
                  <a:pt x="5134" y="507"/>
                </a:lnTo>
                <a:lnTo>
                  <a:pt x="5191" y="613"/>
                </a:lnTo>
                <a:lnTo>
                  <a:pt x="5225" y="594"/>
                </a:lnTo>
                <a:close/>
                <a:moveTo>
                  <a:pt x="5130" y="418"/>
                </a:moveTo>
                <a:lnTo>
                  <a:pt x="5073" y="312"/>
                </a:lnTo>
                <a:lnTo>
                  <a:pt x="5039" y="331"/>
                </a:lnTo>
                <a:lnTo>
                  <a:pt x="5096" y="436"/>
                </a:lnTo>
                <a:lnTo>
                  <a:pt x="5130" y="418"/>
                </a:lnTo>
                <a:close/>
                <a:moveTo>
                  <a:pt x="5035" y="241"/>
                </a:moveTo>
                <a:lnTo>
                  <a:pt x="4978" y="136"/>
                </a:lnTo>
                <a:lnTo>
                  <a:pt x="4944" y="154"/>
                </a:lnTo>
                <a:lnTo>
                  <a:pt x="5001" y="259"/>
                </a:lnTo>
                <a:lnTo>
                  <a:pt x="5035" y="241"/>
                </a:lnTo>
                <a:close/>
                <a:moveTo>
                  <a:pt x="11786" y="1987"/>
                </a:moveTo>
                <a:lnTo>
                  <a:pt x="11758" y="1961"/>
                </a:lnTo>
                <a:lnTo>
                  <a:pt x="11679" y="2048"/>
                </a:lnTo>
                <a:lnTo>
                  <a:pt x="11708" y="2074"/>
                </a:lnTo>
                <a:lnTo>
                  <a:pt x="11786" y="1987"/>
                </a:lnTo>
                <a:close/>
                <a:moveTo>
                  <a:pt x="11917" y="1842"/>
                </a:moveTo>
                <a:lnTo>
                  <a:pt x="11888" y="1816"/>
                </a:lnTo>
                <a:lnTo>
                  <a:pt x="11810" y="1903"/>
                </a:lnTo>
                <a:lnTo>
                  <a:pt x="11839" y="1929"/>
                </a:lnTo>
                <a:lnTo>
                  <a:pt x="11917" y="1842"/>
                </a:lnTo>
                <a:close/>
                <a:moveTo>
                  <a:pt x="11655" y="2132"/>
                </a:moveTo>
                <a:lnTo>
                  <a:pt x="11627" y="2106"/>
                </a:lnTo>
                <a:lnTo>
                  <a:pt x="11548" y="2193"/>
                </a:lnTo>
                <a:lnTo>
                  <a:pt x="11577" y="2219"/>
                </a:lnTo>
                <a:lnTo>
                  <a:pt x="11655" y="2132"/>
                </a:lnTo>
                <a:close/>
                <a:moveTo>
                  <a:pt x="12048" y="1697"/>
                </a:moveTo>
                <a:lnTo>
                  <a:pt x="12019" y="1671"/>
                </a:lnTo>
                <a:lnTo>
                  <a:pt x="11941" y="1758"/>
                </a:lnTo>
                <a:lnTo>
                  <a:pt x="11970" y="1784"/>
                </a:lnTo>
                <a:lnTo>
                  <a:pt x="12048" y="1697"/>
                </a:lnTo>
                <a:close/>
                <a:moveTo>
                  <a:pt x="13583" y="0"/>
                </a:moveTo>
                <a:lnTo>
                  <a:pt x="13531" y="0"/>
                </a:lnTo>
                <a:lnTo>
                  <a:pt x="13512" y="20"/>
                </a:lnTo>
                <a:lnTo>
                  <a:pt x="13541" y="46"/>
                </a:lnTo>
                <a:lnTo>
                  <a:pt x="13583" y="0"/>
                </a:lnTo>
                <a:close/>
                <a:moveTo>
                  <a:pt x="11524" y="2277"/>
                </a:moveTo>
                <a:lnTo>
                  <a:pt x="11496" y="2251"/>
                </a:lnTo>
                <a:lnTo>
                  <a:pt x="11417" y="2337"/>
                </a:lnTo>
                <a:lnTo>
                  <a:pt x="11446" y="2363"/>
                </a:lnTo>
                <a:lnTo>
                  <a:pt x="11524" y="2277"/>
                </a:lnTo>
                <a:close/>
                <a:moveTo>
                  <a:pt x="12310" y="1408"/>
                </a:moveTo>
                <a:lnTo>
                  <a:pt x="12281" y="1382"/>
                </a:lnTo>
                <a:lnTo>
                  <a:pt x="12203" y="1468"/>
                </a:lnTo>
                <a:lnTo>
                  <a:pt x="12232" y="1494"/>
                </a:lnTo>
                <a:lnTo>
                  <a:pt x="12310" y="1408"/>
                </a:lnTo>
                <a:close/>
                <a:moveTo>
                  <a:pt x="12179" y="1552"/>
                </a:moveTo>
                <a:lnTo>
                  <a:pt x="12150" y="1526"/>
                </a:lnTo>
                <a:lnTo>
                  <a:pt x="12072" y="1613"/>
                </a:lnTo>
                <a:lnTo>
                  <a:pt x="12101" y="1639"/>
                </a:lnTo>
                <a:lnTo>
                  <a:pt x="12179" y="1552"/>
                </a:lnTo>
                <a:close/>
                <a:moveTo>
                  <a:pt x="13096" y="539"/>
                </a:moveTo>
                <a:lnTo>
                  <a:pt x="13067" y="513"/>
                </a:lnTo>
                <a:lnTo>
                  <a:pt x="12989" y="600"/>
                </a:lnTo>
                <a:lnTo>
                  <a:pt x="13017" y="626"/>
                </a:lnTo>
                <a:lnTo>
                  <a:pt x="13096" y="539"/>
                </a:lnTo>
                <a:close/>
                <a:moveTo>
                  <a:pt x="13227" y="394"/>
                </a:moveTo>
                <a:lnTo>
                  <a:pt x="13198" y="368"/>
                </a:lnTo>
                <a:lnTo>
                  <a:pt x="13119" y="455"/>
                </a:lnTo>
                <a:lnTo>
                  <a:pt x="13148" y="481"/>
                </a:lnTo>
                <a:lnTo>
                  <a:pt x="13227" y="394"/>
                </a:lnTo>
                <a:close/>
                <a:moveTo>
                  <a:pt x="13489" y="104"/>
                </a:moveTo>
                <a:lnTo>
                  <a:pt x="13460" y="78"/>
                </a:lnTo>
                <a:lnTo>
                  <a:pt x="13381" y="165"/>
                </a:lnTo>
                <a:lnTo>
                  <a:pt x="13410" y="191"/>
                </a:lnTo>
                <a:lnTo>
                  <a:pt x="13489" y="104"/>
                </a:lnTo>
                <a:close/>
                <a:moveTo>
                  <a:pt x="13358" y="249"/>
                </a:moveTo>
                <a:lnTo>
                  <a:pt x="13329" y="223"/>
                </a:lnTo>
                <a:lnTo>
                  <a:pt x="13250" y="310"/>
                </a:lnTo>
                <a:lnTo>
                  <a:pt x="13279" y="336"/>
                </a:lnTo>
                <a:lnTo>
                  <a:pt x="13358" y="249"/>
                </a:lnTo>
                <a:close/>
                <a:moveTo>
                  <a:pt x="12965" y="684"/>
                </a:moveTo>
                <a:lnTo>
                  <a:pt x="12936" y="658"/>
                </a:lnTo>
                <a:lnTo>
                  <a:pt x="12858" y="744"/>
                </a:lnTo>
                <a:lnTo>
                  <a:pt x="12886" y="770"/>
                </a:lnTo>
                <a:lnTo>
                  <a:pt x="12965" y="684"/>
                </a:lnTo>
                <a:close/>
                <a:moveTo>
                  <a:pt x="12441" y="1263"/>
                </a:moveTo>
                <a:lnTo>
                  <a:pt x="12412" y="1237"/>
                </a:lnTo>
                <a:lnTo>
                  <a:pt x="12334" y="1324"/>
                </a:lnTo>
                <a:lnTo>
                  <a:pt x="12363" y="1350"/>
                </a:lnTo>
                <a:lnTo>
                  <a:pt x="12441" y="1263"/>
                </a:lnTo>
                <a:close/>
                <a:moveTo>
                  <a:pt x="12572" y="1118"/>
                </a:moveTo>
                <a:lnTo>
                  <a:pt x="12543" y="1092"/>
                </a:lnTo>
                <a:lnTo>
                  <a:pt x="12465" y="1179"/>
                </a:lnTo>
                <a:lnTo>
                  <a:pt x="12493" y="1205"/>
                </a:lnTo>
                <a:lnTo>
                  <a:pt x="12572" y="1118"/>
                </a:lnTo>
                <a:close/>
                <a:moveTo>
                  <a:pt x="12703" y="973"/>
                </a:moveTo>
                <a:lnTo>
                  <a:pt x="12674" y="947"/>
                </a:lnTo>
                <a:lnTo>
                  <a:pt x="12596" y="1034"/>
                </a:lnTo>
                <a:lnTo>
                  <a:pt x="12624" y="1060"/>
                </a:lnTo>
                <a:lnTo>
                  <a:pt x="12703" y="973"/>
                </a:lnTo>
                <a:close/>
                <a:moveTo>
                  <a:pt x="12834" y="828"/>
                </a:moveTo>
                <a:lnTo>
                  <a:pt x="12805" y="802"/>
                </a:lnTo>
                <a:lnTo>
                  <a:pt x="12727" y="889"/>
                </a:lnTo>
                <a:lnTo>
                  <a:pt x="12755" y="915"/>
                </a:lnTo>
                <a:lnTo>
                  <a:pt x="12834" y="828"/>
                </a:lnTo>
                <a:close/>
                <a:moveTo>
                  <a:pt x="15728" y="948"/>
                </a:moveTo>
                <a:lnTo>
                  <a:pt x="15651" y="861"/>
                </a:lnTo>
                <a:lnTo>
                  <a:pt x="15622" y="887"/>
                </a:lnTo>
                <a:lnTo>
                  <a:pt x="15699" y="974"/>
                </a:lnTo>
                <a:lnTo>
                  <a:pt x="15728" y="948"/>
                </a:lnTo>
                <a:close/>
                <a:moveTo>
                  <a:pt x="14957" y="81"/>
                </a:moveTo>
                <a:lnTo>
                  <a:pt x="14886" y="0"/>
                </a:lnTo>
                <a:lnTo>
                  <a:pt x="14873" y="0"/>
                </a:lnTo>
                <a:lnTo>
                  <a:pt x="14851" y="20"/>
                </a:lnTo>
                <a:lnTo>
                  <a:pt x="14928" y="106"/>
                </a:lnTo>
                <a:lnTo>
                  <a:pt x="14957" y="81"/>
                </a:lnTo>
                <a:close/>
                <a:moveTo>
                  <a:pt x="15086" y="225"/>
                </a:moveTo>
                <a:lnTo>
                  <a:pt x="15009" y="138"/>
                </a:lnTo>
                <a:lnTo>
                  <a:pt x="14980" y="164"/>
                </a:lnTo>
                <a:lnTo>
                  <a:pt x="15057" y="251"/>
                </a:lnTo>
                <a:lnTo>
                  <a:pt x="15086" y="225"/>
                </a:lnTo>
                <a:close/>
                <a:moveTo>
                  <a:pt x="15214" y="370"/>
                </a:moveTo>
                <a:lnTo>
                  <a:pt x="15137" y="283"/>
                </a:lnTo>
                <a:lnTo>
                  <a:pt x="15108" y="309"/>
                </a:lnTo>
                <a:lnTo>
                  <a:pt x="15185" y="396"/>
                </a:lnTo>
                <a:lnTo>
                  <a:pt x="15214" y="370"/>
                </a:lnTo>
                <a:close/>
                <a:moveTo>
                  <a:pt x="15600" y="803"/>
                </a:moveTo>
                <a:lnTo>
                  <a:pt x="15523" y="717"/>
                </a:lnTo>
                <a:lnTo>
                  <a:pt x="15494" y="742"/>
                </a:lnTo>
                <a:lnTo>
                  <a:pt x="15571" y="829"/>
                </a:lnTo>
                <a:lnTo>
                  <a:pt x="15600" y="803"/>
                </a:lnTo>
                <a:close/>
                <a:moveTo>
                  <a:pt x="15343" y="514"/>
                </a:moveTo>
                <a:lnTo>
                  <a:pt x="15266" y="428"/>
                </a:lnTo>
                <a:lnTo>
                  <a:pt x="15237" y="453"/>
                </a:lnTo>
                <a:lnTo>
                  <a:pt x="15314" y="540"/>
                </a:lnTo>
                <a:lnTo>
                  <a:pt x="15343" y="514"/>
                </a:lnTo>
                <a:close/>
                <a:moveTo>
                  <a:pt x="15471" y="659"/>
                </a:moveTo>
                <a:lnTo>
                  <a:pt x="15394" y="572"/>
                </a:lnTo>
                <a:lnTo>
                  <a:pt x="15365" y="598"/>
                </a:lnTo>
                <a:lnTo>
                  <a:pt x="15442" y="685"/>
                </a:lnTo>
                <a:lnTo>
                  <a:pt x="15471" y="659"/>
                </a:lnTo>
                <a:close/>
                <a:moveTo>
                  <a:pt x="8963" y="1408"/>
                </a:moveTo>
                <a:lnTo>
                  <a:pt x="9066" y="1463"/>
                </a:lnTo>
                <a:lnTo>
                  <a:pt x="9085" y="1429"/>
                </a:lnTo>
                <a:lnTo>
                  <a:pt x="8982" y="1373"/>
                </a:lnTo>
                <a:lnTo>
                  <a:pt x="8963" y="1408"/>
                </a:lnTo>
                <a:close/>
                <a:moveTo>
                  <a:pt x="9942" y="1892"/>
                </a:moveTo>
                <a:lnTo>
                  <a:pt x="9839" y="1837"/>
                </a:lnTo>
                <a:lnTo>
                  <a:pt x="9821" y="1871"/>
                </a:lnTo>
                <a:lnTo>
                  <a:pt x="9924" y="1927"/>
                </a:lnTo>
                <a:lnTo>
                  <a:pt x="9942" y="1892"/>
                </a:lnTo>
                <a:close/>
                <a:moveTo>
                  <a:pt x="10114" y="1985"/>
                </a:moveTo>
                <a:lnTo>
                  <a:pt x="10011" y="1930"/>
                </a:lnTo>
                <a:lnTo>
                  <a:pt x="9992" y="1964"/>
                </a:lnTo>
                <a:lnTo>
                  <a:pt x="10095" y="2019"/>
                </a:lnTo>
                <a:lnTo>
                  <a:pt x="10114" y="1985"/>
                </a:lnTo>
                <a:close/>
                <a:moveTo>
                  <a:pt x="9599" y="1707"/>
                </a:moveTo>
                <a:lnTo>
                  <a:pt x="9496" y="1651"/>
                </a:lnTo>
                <a:lnTo>
                  <a:pt x="9478" y="1686"/>
                </a:lnTo>
                <a:lnTo>
                  <a:pt x="9581" y="1741"/>
                </a:lnTo>
                <a:lnTo>
                  <a:pt x="9599" y="1707"/>
                </a:lnTo>
                <a:close/>
                <a:moveTo>
                  <a:pt x="9135" y="1500"/>
                </a:moveTo>
                <a:lnTo>
                  <a:pt x="9238" y="1556"/>
                </a:lnTo>
                <a:lnTo>
                  <a:pt x="9256" y="1522"/>
                </a:lnTo>
                <a:lnTo>
                  <a:pt x="9153" y="1466"/>
                </a:lnTo>
                <a:lnTo>
                  <a:pt x="9135" y="1500"/>
                </a:lnTo>
                <a:close/>
                <a:moveTo>
                  <a:pt x="9428" y="1614"/>
                </a:moveTo>
                <a:lnTo>
                  <a:pt x="9325" y="1559"/>
                </a:lnTo>
                <a:lnTo>
                  <a:pt x="9306" y="1593"/>
                </a:lnTo>
                <a:lnTo>
                  <a:pt x="9409" y="1648"/>
                </a:lnTo>
                <a:lnTo>
                  <a:pt x="9428" y="1614"/>
                </a:lnTo>
                <a:close/>
                <a:moveTo>
                  <a:pt x="9771" y="1800"/>
                </a:moveTo>
                <a:lnTo>
                  <a:pt x="9668" y="1744"/>
                </a:lnTo>
                <a:lnTo>
                  <a:pt x="9649" y="1778"/>
                </a:lnTo>
                <a:lnTo>
                  <a:pt x="9752" y="1834"/>
                </a:lnTo>
                <a:lnTo>
                  <a:pt x="9771" y="1800"/>
                </a:lnTo>
                <a:close/>
                <a:moveTo>
                  <a:pt x="10285" y="2078"/>
                </a:moveTo>
                <a:lnTo>
                  <a:pt x="10182" y="2022"/>
                </a:lnTo>
                <a:lnTo>
                  <a:pt x="10164" y="2056"/>
                </a:lnTo>
                <a:lnTo>
                  <a:pt x="10267" y="2112"/>
                </a:lnTo>
                <a:lnTo>
                  <a:pt x="10285" y="2078"/>
                </a:lnTo>
                <a:close/>
                <a:moveTo>
                  <a:pt x="10457" y="2171"/>
                </a:moveTo>
                <a:lnTo>
                  <a:pt x="10354" y="2115"/>
                </a:lnTo>
                <a:lnTo>
                  <a:pt x="10335" y="2149"/>
                </a:lnTo>
                <a:lnTo>
                  <a:pt x="10438" y="2205"/>
                </a:lnTo>
                <a:lnTo>
                  <a:pt x="10457" y="2171"/>
                </a:lnTo>
                <a:close/>
                <a:moveTo>
                  <a:pt x="10628" y="2263"/>
                </a:moveTo>
                <a:lnTo>
                  <a:pt x="10525" y="2208"/>
                </a:lnTo>
                <a:lnTo>
                  <a:pt x="10507" y="2242"/>
                </a:lnTo>
                <a:lnTo>
                  <a:pt x="10610" y="2297"/>
                </a:lnTo>
                <a:lnTo>
                  <a:pt x="10628" y="2263"/>
                </a:lnTo>
                <a:close/>
                <a:moveTo>
                  <a:pt x="10800" y="2356"/>
                </a:moveTo>
                <a:lnTo>
                  <a:pt x="10697" y="2300"/>
                </a:lnTo>
                <a:lnTo>
                  <a:pt x="10678" y="2334"/>
                </a:lnTo>
                <a:lnTo>
                  <a:pt x="10781" y="2390"/>
                </a:lnTo>
                <a:lnTo>
                  <a:pt x="10800" y="2356"/>
                </a:lnTo>
                <a:close/>
                <a:moveTo>
                  <a:pt x="10971" y="2449"/>
                </a:moveTo>
                <a:lnTo>
                  <a:pt x="10868" y="2393"/>
                </a:lnTo>
                <a:lnTo>
                  <a:pt x="10850" y="2427"/>
                </a:lnTo>
                <a:lnTo>
                  <a:pt x="10953" y="2483"/>
                </a:lnTo>
                <a:lnTo>
                  <a:pt x="10971" y="2449"/>
                </a:lnTo>
                <a:close/>
                <a:moveTo>
                  <a:pt x="7370" y="502"/>
                </a:moveTo>
                <a:lnTo>
                  <a:pt x="7267" y="446"/>
                </a:lnTo>
                <a:lnTo>
                  <a:pt x="7248" y="481"/>
                </a:lnTo>
                <a:lnTo>
                  <a:pt x="7351" y="536"/>
                </a:lnTo>
                <a:lnTo>
                  <a:pt x="7370" y="502"/>
                </a:lnTo>
                <a:close/>
                <a:moveTo>
                  <a:pt x="7198" y="409"/>
                </a:moveTo>
                <a:lnTo>
                  <a:pt x="7095" y="354"/>
                </a:lnTo>
                <a:lnTo>
                  <a:pt x="7077" y="388"/>
                </a:lnTo>
                <a:lnTo>
                  <a:pt x="7180" y="443"/>
                </a:lnTo>
                <a:lnTo>
                  <a:pt x="7198" y="409"/>
                </a:lnTo>
                <a:close/>
                <a:moveTo>
                  <a:pt x="7027" y="317"/>
                </a:moveTo>
                <a:lnTo>
                  <a:pt x="6924" y="261"/>
                </a:lnTo>
                <a:lnTo>
                  <a:pt x="6905" y="295"/>
                </a:lnTo>
                <a:lnTo>
                  <a:pt x="7008" y="351"/>
                </a:lnTo>
                <a:lnTo>
                  <a:pt x="7027" y="317"/>
                </a:lnTo>
                <a:close/>
                <a:moveTo>
                  <a:pt x="7541" y="595"/>
                </a:moveTo>
                <a:lnTo>
                  <a:pt x="7438" y="539"/>
                </a:lnTo>
                <a:lnTo>
                  <a:pt x="7420" y="573"/>
                </a:lnTo>
                <a:lnTo>
                  <a:pt x="7523" y="629"/>
                </a:lnTo>
                <a:lnTo>
                  <a:pt x="7541" y="595"/>
                </a:lnTo>
                <a:close/>
                <a:moveTo>
                  <a:pt x="6855" y="224"/>
                </a:moveTo>
                <a:lnTo>
                  <a:pt x="6752" y="168"/>
                </a:lnTo>
                <a:lnTo>
                  <a:pt x="6734" y="202"/>
                </a:lnTo>
                <a:lnTo>
                  <a:pt x="6837" y="258"/>
                </a:lnTo>
                <a:lnTo>
                  <a:pt x="6855" y="224"/>
                </a:lnTo>
                <a:close/>
                <a:moveTo>
                  <a:pt x="7884" y="780"/>
                </a:moveTo>
                <a:lnTo>
                  <a:pt x="7781" y="725"/>
                </a:lnTo>
                <a:lnTo>
                  <a:pt x="7763" y="759"/>
                </a:lnTo>
                <a:lnTo>
                  <a:pt x="7866" y="814"/>
                </a:lnTo>
                <a:lnTo>
                  <a:pt x="7884" y="780"/>
                </a:lnTo>
                <a:close/>
                <a:moveTo>
                  <a:pt x="8570" y="1151"/>
                </a:moveTo>
                <a:lnTo>
                  <a:pt x="8467" y="1095"/>
                </a:lnTo>
                <a:lnTo>
                  <a:pt x="8449" y="1129"/>
                </a:lnTo>
                <a:lnTo>
                  <a:pt x="8552" y="1185"/>
                </a:lnTo>
                <a:lnTo>
                  <a:pt x="8570" y="1151"/>
                </a:lnTo>
                <a:close/>
                <a:moveTo>
                  <a:pt x="8742" y="1244"/>
                </a:moveTo>
                <a:lnTo>
                  <a:pt x="8639" y="1188"/>
                </a:lnTo>
                <a:lnTo>
                  <a:pt x="8620" y="1222"/>
                </a:lnTo>
                <a:lnTo>
                  <a:pt x="8723" y="1278"/>
                </a:lnTo>
                <a:lnTo>
                  <a:pt x="8742" y="1244"/>
                </a:lnTo>
                <a:close/>
                <a:moveTo>
                  <a:pt x="8399" y="1058"/>
                </a:moveTo>
                <a:lnTo>
                  <a:pt x="8296" y="1003"/>
                </a:lnTo>
                <a:lnTo>
                  <a:pt x="8277" y="1037"/>
                </a:lnTo>
                <a:lnTo>
                  <a:pt x="8380" y="1092"/>
                </a:lnTo>
                <a:lnTo>
                  <a:pt x="8399" y="1058"/>
                </a:lnTo>
                <a:close/>
                <a:moveTo>
                  <a:pt x="8056" y="873"/>
                </a:moveTo>
                <a:lnTo>
                  <a:pt x="7953" y="817"/>
                </a:lnTo>
                <a:lnTo>
                  <a:pt x="7934" y="851"/>
                </a:lnTo>
                <a:lnTo>
                  <a:pt x="8037" y="907"/>
                </a:lnTo>
                <a:lnTo>
                  <a:pt x="8056" y="873"/>
                </a:lnTo>
                <a:close/>
                <a:moveTo>
                  <a:pt x="7713" y="687"/>
                </a:moveTo>
                <a:lnTo>
                  <a:pt x="7610" y="632"/>
                </a:lnTo>
                <a:lnTo>
                  <a:pt x="7591" y="666"/>
                </a:lnTo>
                <a:lnTo>
                  <a:pt x="7694" y="722"/>
                </a:lnTo>
                <a:lnTo>
                  <a:pt x="7713" y="687"/>
                </a:lnTo>
                <a:close/>
                <a:moveTo>
                  <a:pt x="8810" y="1281"/>
                </a:moveTo>
                <a:lnTo>
                  <a:pt x="8792" y="1315"/>
                </a:lnTo>
                <a:lnTo>
                  <a:pt x="8895" y="1370"/>
                </a:lnTo>
                <a:lnTo>
                  <a:pt x="8913" y="1336"/>
                </a:lnTo>
                <a:lnTo>
                  <a:pt x="8810" y="1281"/>
                </a:lnTo>
                <a:close/>
                <a:moveTo>
                  <a:pt x="8227" y="965"/>
                </a:moveTo>
                <a:lnTo>
                  <a:pt x="8124" y="910"/>
                </a:lnTo>
                <a:lnTo>
                  <a:pt x="8106" y="944"/>
                </a:lnTo>
                <a:lnTo>
                  <a:pt x="8209" y="1000"/>
                </a:lnTo>
                <a:lnTo>
                  <a:pt x="8227" y="965"/>
                </a:lnTo>
                <a:close/>
                <a:moveTo>
                  <a:pt x="5748" y="531"/>
                </a:moveTo>
                <a:lnTo>
                  <a:pt x="5725" y="499"/>
                </a:lnTo>
                <a:lnTo>
                  <a:pt x="5632" y="565"/>
                </a:lnTo>
                <a:lnTo>
                  <a:pt x="5655" y="597"/>
                </a:lnTo>
                <a:lnTo>
                  <a:pt x="5748" y="531"/>
                </a:lnTo>
                <a:close/>
                <a:moveTo>
                  <a:pt x="5903" y="422"/>
                </a:moveTo>
                <a:lnTo>
                  <a:pt x="5880" y="390"/>
                </a:lnTo>
                <a:lnTo>
                  <a:pt x="5787" y="456"/>
                </a:lnTo>
                <a:lnTo>
                  <a:pt x="5810" y="487"/>
                </a:lnTo>
                <a:lnTo>
                  <a:pt x="5903" y="422"/>
                </a:lnTo>
                <a:close/>
                <a:moveTo>
                  <a:pt x="6190" y="171"/>
                </a:moveTo>
                <a:lnTo>
                  <a:pt x="6097" y="237"/>
                </a:lnTo>
                <a:lnTo>
                  <a:pt x="6120" y="269"/>
                </a:lnTo>
                <a:lnTo>
                  <a:pt x="6213" y="203"/>
                </a:lnTo>
                <a:lnTo>
                  <a:pt x="6190" y="171"/>
                </a:lnTo>
                <a:close/>
                <a:moveTo>
                  <a:pt x="6058" y="312"/>
                </a:moveTo>
                <a:lnTo>
                  <a:pt x="6035" y="280"/>
                </a:lnTo>
                <a:lnTo>
                  <a:pt x="5942" y="346"/>
                </a:lnTo>
                <a:lnTo>
                  <a:pt x="5965" y="378"/>
                </a:lnTo>
                <a:lnTo>
                  <a:pt x="6058" y="312"/>
                </a:lnTo>
                <a:close/>
                <a:moveTo>
                  <a:pt x="358" y="3522"/>
                </a:moveTo>
                <a:lnTo>
                  <a:pt x="322" y="3537"/>
                </a:lnTo>
                <a:lnTo>
                  <a:pt x="367" y="3646"/>
                </a:lnTo>
                <a:lnTo>
                  <a:pt x="403" y="3631"/>
                </a:lnTo>
                <a:lnTo>
                  <a:pt x="358" y="3522"/>
                </a:lnTo>
                <a:close/>
                <a:moveTo>
                  <a:pt x="292" y="3465"/>
                </a:moveTo>
                <a:lnTo>
                  <a:pt x="328" y="3450"/>
                </a:lnTo>
                <a:lnTo>
                  <a:pt x="283" y="3341"/>
                </a:lnTo>
                <a:lnTo>
                  <a:pt x="247" y="3356"/>
                </a:lnTo>
                <a:lnTo>
                  <a:pt x="292" y="3465"/>
                </a:lnTo>
                <a:close/>
                <a:moveTo>
                  <a:pt x="133" y="2979"/>
                </a:moveTo>
                <a:lnTo>
                  <a:pt x="97" y="2994"/>
                </a:lnTo>
                <a:lnTo>
                  <a:pt x="142" y="3103"/>
                </a:lnTo>
                <a:lnTo>
                  <a:pt x="178" y="3088"/>
                </a:lnTo>
                <a:lnTo>
                  <a:pt x="133" y="2979"/>
                </a:lnTo>
                <a:close/>
                <a:moveTo>
                  <a:pt x="441" y="3827"/>
                </a:moveTo>
                <a:lnTo>
                  <a:pt x="477" y="3812"/>
                </a:lnTo>
                <a:lnTo>
                  <a:pt x="433" y="3704"/>
                </a:lnTo>
                <a:lnTo>
                  <a:pt x="397" y="3718"/>
                </a:lnTo>
                <a:lnTo>
                  <a:pt x="441" y="3827"/>
                </a:lnTo>
                <a:close/>
                <a:moveTo>
                  <a:pt x="253" y="3269"/>
                </a:moveTo>
                <a:lnTo>
                  <a:pt x="208" y="3160"/>
                </a:lnTo>
                <a:lnTo>
                  <a:pt x="172" y="3175"/>
                </a:lnTo>
                <a:lnTo>
                  <a:pt x="217" y="3284"/>
                </a:lnTo>
                <a:lnTo>
                  <a:pt x="253" y="3269"/>
                </a:lnTo>
                <a:close/>
                <a:moveTo>
                  <a:pt x="666" y="4370"/>
                </a:moveTo>
                <a:lnTo>
                  <a:pt x="702" y="4355"/>
                </a:lnTo>
                <a:lnTo>
                  <a:pt x="657" y="4247"/>
                </a:lnTo>
                <a:lnTo>
                  <a:pt x="621" y="4262"/>
                </a:lnTo>
                <a:lnTo>
                  <a:pt x="666" y="4370"/>
                </a:lnTo>
                <a:close/>
                <a:moveTo>
                  <a:pt x="507" y="3885"/>
                </a:moveTo>
                <a:lnTo>
                  <a:pt x="471" y="3900"/>
                </a:lnTo>
                <a:lnTo>
                  <a:pt x="516" y="4008"/>
                </a:lnTo>
                <a:lnTo>
                  <a:pt x="552" y="3993"/>
                </a:lnTo>
                <a:lnTo>
                  <a:pt x="507" y="3885"/>
                </a:lnTo>
                <a:close/>
                <a:moveTo>
                  <a:pt x="0" y="2656"/>
                </a:moveTo>
                <a:lnTo>
                  <a:pt x="0" y="2737"/>
                </a:lnTo>
                <a:lnTo>
                  <a:pt x="29" y="2725"/>
                </a:lnTo>
                <a:lnTo>
                  <a:pt x="0" y="2656"/>
                </a:lnTo>
                <a:close/>
                <a:moveTo>
                  <a:pt x="68" y="2921"/>
                </a:moveTo>
                <a:lnTo>
                  <a:pt x="103" y="2907"/>
                </a:lnTo>
                <a:lnTo>
                  <a:pt x="59" y="2798"/>
                </a:lnTo>
                <a:lnTo>
                  <a:pt x="23" y="2813"/>
                </a:lnTo>
                <a:lnTo>
                  <a:pt x="68" y="2921"/>
                </a:lnTo>
                <a:close/>
                <a:moveTo>
                  <a:pt x="627" y="4174"/>
                </a:moveTo>
                <a:lnTo>
                  <a:pt x="582" y="4066"/>
                </a:lnTo>
                <a:lnTo>
                  <a:pt x="546" y="4081"/>
                </a:lnTo>
                <a:lnTo>
                  <a:pt x="591" y="4189"/>
                </a:lnTo>
                <a:lnTo>
                  <a:pt x="627" y="4174"/>
                </a:lnTo>
                <a:close/>
                <a:moveTo>
                  <a:pt x="741" y="4551"/>
                </a:moveTo>
                <a:lnTo>
                  <a:pt x="776" y="4536"/>
                </a:lnTo>
                <a:lnTo>
                  <a:pt x="732" y="4428"/>
                </a:lnTo>
                <a:lnTo>
                  <a:pt x="696" y="4443"/>
                </a:lnTo>
                <a:lnTo>
                  <a:pt x="741" y="4551"/>
                </a:lnTo>
                <a:close/>
                <a:moveTo>
                  <a:pt x="13042" y="17622"/>
                </a:moveTo>
                <a:lnTo>
                  <a:pt x="13050" y="17660"/>
                </a:lnTo>
                <a:lnTo>
                  <a:pt x="13162" y="17636"/>
                </a:lnTo>
                <a:lnTo>
                  <a:pt x="13154" y="17598"/>
                </a:lnTo>
                <a:lnTo>
                  <a:pt x="13042" y="17622"/>
                </a:lnTo>
                <a:close/>
                <a:moveTo>
                  <a:pt x="12855" y="17662"/>
                </a:moveTo>
                <a:lnTo>
                  <a:pt x="12863" y="17700"/>
                </a:lnTo>
                <a:lnTo>
                  <a:pt x="12976" y="17676"/>
                </a:lnTo>
                <a:lnTo>
                  <a:pt x="12968" y="17638"/>
                </a:lnTo>
                <a:lnTo>
                  <a:pt x="12855" y="17662"/>
                </a:lnTo>
                <a:close/>
                <a:moveTo>
                  <a:pt x="12669" y="17702"/>
                </a:moveTo>
                <a:lnTo>
                  <a:pt x="12677" y="17740"/>
                </a:lnTo>
                <a:lnTo>
                  <a:pt x="12789" y="17716"/>
                </a:lnTo>
                <a:lnTo>
                  <a:pt x="12781" y="17678"/>
                </a:lnTo>
                <a:lnTo>
                  <a:pt x="12669" y="17702"/>
                </a:lnTo>
                <a:close/>
                <a:moveTo>
                  <a:pt x="12595" y="17717"/>
                </a:moveTo>
                <a:lnTo>
                  <a:pt x="12511" y="17735"/>
                </a:lnTo>
                <a:cubicBezTo>
                  <a:pt x="12492" y="17669"/>
                  <a:pt x="12445" y="17615"/>
                  <a:pt x="12383" y="17587"/>
                </a:cubicBezTo>
                <a:lnTo>
                  <a:pt x="12409" y="17546"/>
                </a:lnTo>
                <a:lnTo>
                  <a:pt x="12376" y="17525"/>
                </a:lnTo>
                <a:lnTo>
                  <a:pt x="12346" y="17573"/>
                </a:lnTo>
                <a:cubicBezTo>
                  <a:pt x="12326" y="17568"/>
                  <a:pt x="12306" y="17565"/>
                  <a:pt x="12285" y="17565"/>
                </a:cubicBezTo>
                <a:cubicBezTo>
                  <a:pt x="12155" y="17565"/>
                  <a:pt x="12050" y="17670"/>
                  <a:pt x="12050" y="17800"/>
                </a:cubicBezTo>
                <a:cubicBezTo>
                  <a:pt x="12050" y="17805"/>
                  <a:pt x="12050" y="17810"/>
                  <a:pt x="12051" y="17815"/>
                </a:cubicBezTo>
                <a:lnTo>
                  <a:pt x="11943" y="17833"/>
                </a:lnTo>
                <a:lnTo>
                  <a:pt x="11949" y="17872"/>
                </a:lnTo>
                <a:lnTo>
                  <a:pt x="12056" y="17853"/>
                </a:lnTo>
                <a:cubicBezTo>
                  <a:pt x="12080" y="17957"/>
                  <a:pt x="12173" y="18035"/>
                  <a:pt x="12285" y="18035"/>
                </a:cubicBezTo>
                <a:cubicBezTo>
                  <a:pt x="12415" y="18035"/>
                  <a:pt x="12520" y="17930"/>
                  <a:pt x="12520" y="17800"/>
                </a:cubicBezTo>
                <a:cubicBezTo>
                  <a:pt x="12520" y="17791"/>
                  <a:pt x="12519" y="17782"/>
                  <a:pt x="12518" y="17773"/>
                </a:cubicBezTo>
                <a:lnTo>
                  <a:pt x="12603" y="17755"/>
                </a:lnTo>
                <a:lnTo>
                  <a:pt x="12595" y="17717"/>
                </a:lnTo>
                <a:close/>
                <a:moveTo>
                  <a:pt x="13974" y="17424"/>
                </a:moveTo>
                <a:lnTo>
                  <a:pt x="13982" y="17462"/>
                </a:lnTo>
                <a:lnTo>
                  <a:pt x="14095" y="17438"/>
                </a:lnTo>
                <a:lnTo>
                  <a:pt x="14087" y="17400"/>
                </a:lnTo>
                <a:lnTo>
                  <a:pt x="13974" y="17424"/>
                </a:lnTo>
                <a:close/>
                <a:moveTo>
                  <a:pt x="14161" y="17384"/>
                </a:moveTo>
                <a:lnTo>
                  <a:pt x="14169" y="17422"/>
                </a:lnTo>
                <a:lnTo>
                  <a:pt x="14281" y="17398"/>
                </a:lnTo>
                <a:lnTo>
                  <a:pt x="14273" y="17360"/>
                </a:lnTo>
                <a:lnTo>
                  <a:pt x="14161" y="17384"/>
                </a:lnTo>
                <a:close/>
                <a:moveTo>
                  <a:pt x="13788" y="17464"/>
                </a:moveTo>
                <a:lnTo>
                  <a:pt x="13796" y="17502"/>
                </a:lnTo>
                <a:lnTo>
                  <a:pt x="13908" y="17478"/>
                </a:lnTo>
                <a:lnTo>
                  <a:pt x="13900" y="17440"/>
                </a:lnTo>
                <a:lnTo>
                  <a:pt x="13788" y="17464"/>
                </a:lnTo>
                <a:close/>
                <a:moveTo>
                  <a:pt x="13601" y="17503"/>
                </a:moveTo>
                <a:lnTo>
                  <a:pt x="13609" y="17541"/>
                </a:lnTo>
                <a:lnTo>
                  <a:pt x="13722" y="17517"/>
                </a:lnTo>
                <a:lnTo>
                  <a:pt x="13714" y="17479"/>
                </a:lnTo>
                <a:lnTo>
                  <a:pt x="13601" y="17503"/>
                </a:lnTo>
                <a:close/>
                <a:moveTo>
                  <a:pt x="13228" y="17583"/>
                </a:moveTo>
                <a:lnTo>
                  <a:pt x="13236" y="17621"/>
                </a:lnTo>
                <a:lnTo>
                  <a:pt x="13349" y="17597"/>
                </a:lnTo>
                <a:lnTo>
                  <a:pt x="13341" y="17559"/>
                </a:lnTo>
                <a:lnTo>
                  <a:pt x="13228" y="17583"/>
                </a:lnTo>
                <a:close/>
                <a:moveTo>
                  <a:pt x="13415" y="17543"/>
                </a:moveTo>
                <a:lnTo>
                  <a:pt x="13423" y="17581"/>
                </a:lnTo>
                <a:lnTo>
                  <a:pt x="13535" y="17557"/>
                </a:lnTo>
                <a:lnTo>
                  <a:pt x="13527" y="17519"/>
                </a:lnTo>
                <a:lnTo>
                  <a:pt x="13415" y="17543"/>
                </a:lnTo>
                <a:close/>
                <a:moveTo>
                  <a:pt x="16359" y="11243"/>
                </a:moveTo>
                <a:lnTo>
                  <a:pt x="16297" y="11342"/>
                </a:lnTo>
                <a:lnTo>
                  <a:pt x="16329" y="11363"/>
                </a:lnTo>
                <a:lnTo>
                  <a:pt x="16392" y="11263"/>
                </a:lnTo>
                <a:lnTo>
                  <a:pt x="16359" y="11243"/>
                </a:lnTo>
                <a:close/>
                <a:moveTo>
                  <a:pt x="14368" y="14384"/>
                </a:moveTo>
                <a:lnTo>
                  <a:pt x="14305" y="14483"/>
                </a:lnTo>
                <a:lnTo>
                  <a:pt x="14338" y="14504"/>
                </a:lnTo>
                <a:lnTo>
                  <a:pt x="14401" y="14405"/>
                </a:lnTo>
                <a:lnTo>
                  <a:pt x="14368" y="14384"/>
                </a:lnTo>
                <a:close/>
                <a:moveTo>
                  <a:pt x="16224" y="11528"/>
                </a:moveTo>
                <a:lnTo>
                  <a:pt x="16287" y="11429"/>
                </a:lnTo>
                <a:lnTo>
                  <a:pt x="16254" y="11408"/>
                </a:lnTo>
                <a:lnTo>
                  <a:pt x="16192" y="11507"/>
                </a:lnTo>
                <a:lnTo>
                  <a:pt x="16224" y="11528"/>
                </a:lnTo>
                <a:close/>
                <a:moveTo>
                  <a:pt x="14515" y="14152"/>
                </a:moveTo>
                <a:lnTo>
                  <a:pt x="14547" y="14173"/>
                </a:lnTo>
                <a:lnTo>
                  <a:pt x="14610" y="14074"/>
                </a:lnTo>
                <a:lnTo>
                  <a:pt x="14577" y="14053"/>
                </a:lnTo>
                <a:lnTo>
                  <a:pt x="14515" y="14152"/>
                </a:lnTo>
                <a:close/>
                <a:moveTo>
                  <a:pt x="14410" y="14318"/>
                </a:moveTo>
                <a:lnTo>
                  <a:pt x="14443" y="14338"/>
                </a:lnTo>
                <a:lnTo>
                  <a:pt x="14505" y="14239"/>
                </a:lnTo>
                <a:lnTo>
                  <a:pt x="14473" y="14219"/>
                </a:lnTo>
                <a:lnTo>
                  <a:pt x="14410" y="14318"/>
                </a:lnTo>
                <a:close/>
                <a:moveTo>
                  <a:pt x="14200" y="14648"/>
                </a:moveTo>
                <a:lnTo>
                  <a:pt x="14233" y="14669"/>
                </a:lnTo>
                <a:lnTo>
                  <a:pt x="14296" y="14570"/>
                </a:lnTo>
                <a:lnTo>
                  <a:pt x="14263" y="14549"/>
                </a:lnTo>
                <a:lnTo>
                  <a:pt x="14200" y="14648"/>
                </a:lnTo>
                <a:close/>
                <a:moveTo>
                  <a:pt x="16497" y="11098"/>
                </a:moveTo>
                <a:lnTo>
                  <a:pt x="16464" y="11077"/>
                </a:lnTo>
                <a:lnTo>
                  <a:pt x="16401" y="11176"/>
                </a:lnTo>
                <a:lnTo>
                  <a:pt x="16434" y="11197"/>
                </a:lnTo>
                <a:lnTo>
                  <a:pt x="16497" y="11098"/>
                </a:lnTo>
                <a:close/>
                <a:moveTo>
                  <a:pt x="14158" y="14715"/>
                </a:moveTo>
                <a:lnTo>
                  <a:pt x="14095" y="14814"/>
                </a:lnTo>
                <a:lnTo>
                  <a:pt x="14128" y="14834"/>
                </a:lnTo>
                <a:lnTo>
                  <a:pt x="14191" y="14735"/>
                </a:lnTo>
                <a:lnTo>
                  <a:pt x="14158" y="14715"/>
                </a:lnTo>
                <a:close/>
                <a:moveTo>
                  <a:pt x="16150" y="11573"/>
                </a:moveTo>
                <a:lnTo>
                  <a:pt x="16087" y="11672"/>
                </a:lnTo>
                <a:lnTo>
                  <a:pt x="16120" y="11693"/>
                </a:lnTo>
                <a:lnTo>
                  <a:pt x="16182" y="11594"/>
                </a:lnTo>
                <a:lnTo>
                  <a:pt x="16150" y="11573"/>
                </a:lnTo>
                <a:close/>
                <a:moveTo>
                  <a:pt x="16602" y="10933"/>
                </a:moveTo>
                <a:lnTo>
                  <a:pt x="16569" y="10912"/>
                </a:lnTo>
                <a:lnTo>
                  <a:pt x="16506" y="11011"/>
                </a:lnTo>
                <a:lnTo>
                  <a:pt x="16539" y="11032"/>
                </a:lnTo>
                <a:lnTo>
                  <a:pt x="16602" y="10933"/>
                </a:lnTo>
                <a:close/>
                <a:moveTo>
                  <a:pt x="15700" y="12354"/>
                </a:moveTo>
                <a:lnTo>
                  <a:pt x="15763" y="12255"/>
                </a:lnTo>
                <a:lnTo>
                  <a:pt x="15730" y="12235"/>
                </a:lnTo>
                <a:lnTo>
                  <a:pt x="15668" y="12334"/>
                </a:lnTo>
                <a:lnTo>
                  <a:pt x="15700" y="12354"/>
                </a:lnTo>
                <a:close/>
                <a:moveTo>
                  <a:pt x="15658" y="12421"/>
                </a:moveTo>
                <a:lnTo>
                  <a:pt x="15626" y="12400"/>
                </a:lnTo>
                <a:lnTo>
                  <a:pt x="15563" y="12499"/>
                </a:lnTo>
                <a:lnTo>
                  <a:pt x="15596" y="12520"/>
                </a:lnTo>
                <a:lnTo>
                  <a:pt x="15658" y="12421"/>
                </a:lnTo>
                <a:close/>
                <a:moveTo>
                  <a:pt x="15134" y="13247"/>
                </a:moveTo>
                <a:lnTo>
                  <a:pt x="15101" y="13227"/>
                </a:lnTo>
                <a:lnTo>
                  <a:pt x="15039" y="13326"/>
                </a:lnTo>
                <a:lnTo>
                  <a:pt x="15072" y="13346"/>
                </a:lnTo>
                <a:lnTo>
                  <a:pt x="15134" y="13247"/>
                </a:lnTo>
                <a:close/>
                <a:moveTo>
                  <a:pt x="15029" y="13413"/>
                </a:moveTo>
                <a:lnTo>
                  <a:pt x="14997" y="13392"/>
                </a:lnTo>
                <a:lnTo>
                  <a:pt x="14934" y="13491"/>
                </a:lnTo>
                <a:lnTo>
                  <a:pt x="14967" y="13512"/>
                </a:lnTo>
                <a:lnTo>
                  <a:pt x="15029" y="13413"/>
                </a:lnTo>
                <a:close/>
                <a:moveTo>
                  <a:pt x="16015" y="11858"/>
                </a:moveTo>
                <a:lnTo>
                  <a:pt x="16078" y="11759"/>
                </a:lnTo>
                <a:lnTo>
                  <a:pt x="16045" y="11739"/>
                </a:lnTo>
                <a:lnTo>
                  <a:pt x="15982" y="11838"/>
                </a:lnTo>
                <a:lnTo>
                  <a:pt x="16015" y="11858"/>
                </a:lnTo>
                <a:close/>
                <a:moveTo>
                  <a:pt x="15206" y="13061"/>
                </a:moveTo>
                <a:lnTo>
                  <a:pt x="15144" y="13160"/>
                </a:lnTo>
                <a:lnTo>
                  <a:pt x="15176" y="13181"/>
                </a:lnTo>
                <a:lnTo>
                  <a:pt x="15239" y="13082"/>
                </a:lnTo>
                <a:lnTo>
                  <a:pt x="15206" y="13061"/>
                </a:lnTo>
                <a:close/>
                <a:moveTo>
                  <a:pt x="15458" y="12664"/>
                </a:moveTo>
                <a:lnTo>
                  <a:pt x="15491" y="12685"/>
                </a:lnTo>
                <a:lnTo>
                  <a:pt x="15554" y="12586"/>
                </a:lnTo>
                <a:lnTo>
                  <a:pt x="15521" y="12565"/>
                </a:lnTo>
                <a:lnTo>
                  <a:pt x="15458" y="12664"/>
                </a:lnTo>
                <a:close/>
                <a:moveTo>
                  <a:pt x="14652" y="14008"/>
                </a:moveTo>
                <a:lnTo>
                  <a:pt x="14715" y="13909"/>
                </a:lnTo>
                <a:lnTo>
                  <a:pt x="14682" y="13888"/>
                </a:lnTo>
                <a:lnTo>
                  <a:pt x="14619" y="13987"/>
                </a:lnTo>
                <a:lnTo>
                  <a:pt x="14652" y="14008"/>
                </a:lnTo>
                <a:close/>
                <a:moveTo>
                  <a:pt x="15877" y="12003"/>
                </a:moveTo>
                <a:lnTo>
                  <a:pt x="15910" y="12024"/>
                </a:lnTo>
                <a:lnTo>
                  <a:pt x="15973" y="11925"/>
                </a:lnTo>
                <a:lnTo>
                  <a:pt x="15940" y="11904"/>
                </a:lnTo>
                <a:lnTo>
                  <a:pt x="15877" y="12003"/>
                </a:lnTo>
                <a:close/>
                <a:moveTo>
                  <a:pt x="14724" y="13822"/>
                </a:moveTo>
                <a:lnTo>
                  <a:pt x="14757" y="13842"/>
                </a:lnTo>
                <a:lnTo>
                  <a:pt x="14820" y="13743"/>
                </a:lnTo>
                <a:lnTo>
                  <a:pt x="14787" y="13723"/>
                </a:lnTo>
                <a:lnTo>
                  <a:pt x="14724" y="13822"/>
                </a:lnTo>
                <a:close/>
                <a:moveTo>
                  <a:pt x="14862" y="13677"/>
                </a:moveTo>
                <a:lnTo>
                  <a:pt x="14925" y="13578"/>
                </a:lnTo>
                <a:lnTo>
                  <a:pt x="14892" y="13557"/>
                </a:lnTo>
                <a:lnTo>
                  <a:pt x="14829" y="13656"/>
                </a:lnTo>
                <a:lnTo>
                  <a:pt x="14862" y="13677"/>
                </a:lnTo>
                <a:close/>
                <a:moveTo>
                  <a:pt x="15344" y="12917"/>
                </a:moveTo>
                <a:lnTo>
                  <a:pt x="15311" y="12896"/>
                </a:lnTo>
                <a:lnTo>
                  <a:pt x="15248" y="12995"/>
                </a:lnTo>
                <a:lnTo>
                  <a:pt x="15281" y="13016"/>
                </a:lnTo>
                <a:lnTo>
                  <a:pt x="15344" y="12917"/>
                </a:lnTo>
                <a:close/>
                <a:moveTo>
                  <a:pt x="15772" y="12168"/>
                </a:moveTo>
                <a:lnTo>
                  <a:pt x="15805" y="12189"/>
                </a:lnTo>
                <a:lnTo>
                  <a:pt x="15868" y="12090"/>
                </a:lnTo>
                <a:lnTo>
                  <a:pt x="15835" y="12069"/>
                </a:lnTo>
                <a:lnTo>
                  <a:pt x="15772" y="12168"/>
                </a:lnTo>
                <a:close/>
                <a:moveTo>
                  <a:pt x="15416" y="12731"/>
                </a:moveTo>
                <a:lnTo>
                  <a:pt x="15353" y="12830"/>
                </a:lnTo>
                <a:lnTo>
                  <a:pt x="15386" y="12850"/>
                </a:lnTo>
                <a:lnTo>
                  <a:pt x="15449" y="12751"/>
                </a:lnTo>
                <a:lnTo>
                  <a:pt x="15416" y="12731"/>
                </a:lnTo>
                <a:close/>
                <a:moveTo>
                  <a:pt x="12523" y="17294"/>
                </a:moveTo>
                <a:lnTo>
                  <a:pt x="12556" y="17314"/>
                </a:lnTo>
                <a:lnTo>
                  <a:pt x="12619" y="17215"/>
                </a:lnTo>
                <a:lnTo>
                  <a:pt x="12586" y="17195"/>
                </a:lnTo>
                <a:lnTo>
                  <a:pt x="12523" y="17294"/>
                </a:lnTo>
                <a:close/>
                <a:moveTo>
                  <a:pt x="12691" y="17029"/>
                </a:moveTo>
                <a:lnTo>
                  <a:pt x="12628" y="17128"/>
                </a:lnTo>
                <a:lnTo>
                  <a:pt x="12661" y="17149"/>
                </a:lnTo>
                <a:lnTo>
                  <a:pt x="12723" y="17050"/>
                </a:lnTo>
                <a:lnTo>
                  <a:pt x="12691" y="17029"/>
                </a:lnTo>
                <a:close/>
                <a:moveTo>
                  <a:pt x="12733" y="16963"/>
                </a:moveTo>
                <a:lnTo>
                  <a:pt x="12765" y="16984"/>
                </a:lnTo>
                <a:lnTo>
                  <a:pt x="12828" y="16885"/>
                </a:lnTo>
                <a:lnTo>
                  <a:pt x="12796" y="16864"/>
                </a:lnTo>
                <a:lnTo>
                  <a:pt x="12733" y="16963"/>
                </a:lnTo>
                <a:close/>
                <a:moveTo>
                  <a:pt x="12514" y="17381"/>
                </a:moveTo>
                <a:lnTo>
                  <a:pt x="12481" y="17360"/>
                </a:lnTo>
                <a:lnTo>
                  <a:pt x="12418" y="17459"/>
                </a:lnTo>
                <a:lnTo>
                  <a:pt x="12451" y="17480"/>
                </a:lnTo>
                <a:lnTo>
                  <a:pt x="12514" y="17381"/>
                </a:lnTo>
                <a:close/>
                <a:moveTo>
                  <a:pt x="13949" y="15045"/>
                </a:moveTo>
                <a:lnTo>
                  <a:pt x="13886" y="15144"/>
                </a:lnTo>
                <a:lnTo>
                  <a:pt x="13918" y="15165"/>
                </a:lnTo>
                <a:lnTo>
                  <a:pt x="13981" y="15066"/>
                </a:lnTo>
                <a:lnTo>
                  <a:pt x="13949" y="15045"/>
                </a:lnTo>
                <a:close/>
                <a:moveTo>
                  <a:pt x="14023" y="15000"/>
                </a:moveTo>
                <a:lnTo>
                  <a:pt x="14086" y="14901"/>
                </a:lnTo>
                <a:lnTo>
                  <a:pt x="14053" y="14880"/>
                </a:lnTo>
                <a:lnTo>
                  <a:pt x="13991" y="14979"/>
                </a:lnTo>
                <a:lnTo>
                  <a:pt x="14023" y="15000"/>
                </a:lnTo>
                <a:close/>
                <a:moveTo>
                  <a:pt x="13143" y="16389"/>
                </a:moveTo>
                <a:lnTo>
                  <a:pt x="13110" y="16368"/>
                </a:lnTo>
                <a:lnTo>
                  <a:pt x="13047" y="16467"/>
                </a:lnTo>
                <a:lnTo>
                  <a:pt x="13080" y="16488"/>
                </a:lnTo>
                <a:lnTo>
                  <a:pt x="13143" y="16389"/>
                </a:lnTo>
                <a:close/>
                <a:moveTo>
                  <a:pt x="13667" y="15562"/>
                </a:moveTo>
                <a:lnTo>
                  <a:pt x="13634" y="15541"/>
                </a:lnTo>
                <a:lnTo>
                  <a:pt x="13571" y="15640"/>
                </a:lnTo>
                <a:lnTo>
                  <a:pt x="13604" y="15661"/>
                </a:lnTo>
                <a:lnTo>
                  <a:pt x="13667" y="15562"/>
                </a:lnTo>
                <a:close/>
                <a:moveTo>
                  <a:pt x="13466" y="15806"/>
                </a:moveTo>
                <a:lnTo>
                  <a:pt x="13499" y="15826"/>
                </a:lnTo>
                <a:lnTo>
                  <a:pt x="13562" y="15727"/>
                </a:lnTo>
                <a:lnTo>
                  <a:pt x="13529" y="15707"/>
                </a:lnTo>
                <a:lnTo>
                  <a:pt x="13466" y="15806"/>
                </a:lnTo>
                <a:close/>
                <a:moveTo>
                  <a:pt x="13876" y="15231"/>
                </a:moveTo>
                <a:lnTo>
                  <a:pt x="13844" y="15211"/>
                </a:lnTo>
                <a:lnTo>
                  <a:pt x="13781" y="15310"/>
                </a:lnTo>
                <a:lnTo>
                  <a:pt x="13814" y="15330"/>
                </a:lnTo>
                <a:lnTo>
                  <a:pt x="13876" y="15231"/>
                </a:lnTo>
                <a:close/>
                <a:moveTo>
                  <a:pt x="13676" y="15475"/>
                </a:moveTo>
                <a:lnTo>
                  <a:pt x="13709" y="15496"/>
                </a:lnTo>
                <a:lnTo>
                  <a:pt x="13772" y="15397"/>
                </a:lnTo>
                <a:lnTo>
                  <a:pt x="13739" y="15376"/>
                </a:lnTo>
                <a:lnTo>
                  <a:pt x="13676" y="15475"/>
                </a:lnTo>
                <a:close/>
                <a:moveTo>
                  <a:pt x="12942" y="16632"/>
                </a:moveTo>
                <a:lnTo>
                  <a:pt x="12975" y="16653"/>
                </a:lnTo>
                <a:lnTo>
                  <a:pt x="13038" y="16554"/>
                </a:lnTo>
                <a:lnTo>
                  <a:pt x="13005" y="16533"/>
                </a:lnTo>
                <a:lnTo>
                  <a:pt x="12942" y="16632"/>
                </a:lnTo>
                <a:close/>
                <a:moveTo>
                  <a:pt x="13257" y="16136"/>
                </a:moveTo>
                <a:lnTo>
                  <a:pt x="13290" y="16157"/>
                </a:lnTo>
                <a:lnTo>
                  <a:pt x="13352" y="16058"/>
                </a:lnTo>
                <a:lnTo>
                  <a:pt x="13320" y="16037"/>
                </a:lnTo>
                <a:lnTo>
                  <a:pt x="13257" y="16136"/>
                </a:lnTo>
                <a:close/>
                <a:moveTo>
                  <a:pt x="12933" y="16719"/>
                </a:moveTo>
                <a:lnTo>
                  <a:pt x="12900" y="16699"/>
                </a:lnTo>
                <a:lnTo>
                  <a:pt x="12837" y="16798"/>
                </a:lnTo>
                <a:lnTo>
                  <a:pt x="12870" y="16818"/>
                </a:lnTo>
                <a:lnTo>
                  <a:pt x="12933" y="16719"/>
                </a:lnTo>
                <a:close/>
                <a:moveTo>
                  <a:pt x="13215" y="16203"/>
                </a:moveTo>
                <a:lnTo>
                  <a:pt x="13152" y="16302"/>
                </a:lnTo>
                <a:lnTo>
                  <a:pt x="13185" y="16322"/>
                </a:lnTo>
                <a:lnTo>
                  <a:pt x="13248" y="16223"/>
                </a:lnTo>
                <a:lnTo>
                  <a:pt x="13215" y="16203"/>
                </a:lnTo>
                <a:close/>
                <a:moveTo>
                  <a:pt x="13424" y="15872"/>
                </a:moveTo>
                <a:lnTo>
                  <a:pt x="13362" y="15971"/>
                </a:lnTo>
                <a:lnTo>
                  <a:pt x="13394" y="15992"/>
                </a:lnTo>
                <a:lnTo>
                  <a:pt x="13457" y="15893"/>
                </a:lnTo>
                <a:lnTo>
                  <a:pt x="13424" y="15872"/>
                </a:lnTo>
                <a:close/>
                <a:moveTo>
                  <a:pt x="22398" y="14485"/>
                </a:moveTo>
                <a:lnTo>
                  <a:pt x="22436" y="14494"/>
                </a:lnTo>
                <a:lnTo>
                  <a:pt x="22463" y="14380"/>
                </a:lnTo>
                <a:lnTo>
                  <a:pt x="22425" y="14371"/>
                </a:lnTo>
                <a:lnTo>
                  <a:pt x="22398" y="14485"/>
                </a:lnTo>
                <a:close/>
                <a:moveTo>
                  <a:pt x="22353" y="14676"/>
                </a:moveTo>
                <a:lnTo>
                  <a:pt x="22391" y="14684"/>
                </a:lnTo>
                <a:lnTo>
                  <a:pt x="22418" y="14570"/>
                </a:lnTo>
                <a:lnTo>
                  <a:pt x="22380" y="14561"/>
                </a:lnTo>
                <a:lnTo>
                  <a:pt x="22353" y="14676"/>
                </a:lnTo>
                <a:close/>
                <a:moveTo>
                  <a:pt x="22508" y="14189"/>
                </a:moveTo>
                <a:lnTo>
                  <a:pt x="22470" y="14180"/>
                </a:lnTo>
                <a:lnTo>
                  <a:pt x="22443" y="14294"/>
                </a:lnTo>
                <a:lnTo>
                  <a:pt x="22481" y="14303"/>
                </a:lnTo>
                <a:lnTo>
                  <a:pt x="22508" y="14189"/>
                </a:lnTo>
                <a:close/>
                <a:moveTo>
                  <a:pt x="22533" y="13913"/>
                </a:moveTo>
                <a:lnTo>
                  <a:pt x="22571" y="13922"/>
                </a:lnTo>
                <a:lnTo>
                  <a:pt x="22598" y="13808"/>
                </a:lnTo>
                <a:lnTo>
                  <a:pt x="22560" y="13799"/>
                </a:lnTo>
                <a:lnTo>
                  <a:pt x="22533" y="13913"/>
                </a:lnTo>
                <a:close/>
                <a:moveTo>
                  <a:pt x="22553" y="13998"/>
                </a:moveTo>
                <a:lnTo>
                  <a:pt x="22515" y="13989"/>
                </a:lnTo>
                <a:lnTo>
                  <a:pt x="22488" y="14104"/>
                </a:lnTo>
                <a:lnTo>
                  <a:pt x="22526" y="14113"/>
                </a:lnTo>
                <a:lnTo>
                  <a:pt x="22553" y="13998"/>
                </a:lnTo>
                <a:close/>
                <a:moveTo>
                  <a:pt x="22373" y="14761"/>
                </a:moveTo>
                <a:lnTo>
                  <a:pt x="22335" y="14752"/>
                </a:lnTo>
                <a:lnTo>
                  <a:pt x="22308" y="14866"/>
                </a:lnTo>
                <a:lnTo>
                  <a:pt x="22346" y="14875"/>
                </a:lnTo>
                <a:lnTo>
                  <a:pt x="22373" y="14761"/>
                </a:lnTo>
                <a:close/>
                <a:moveTo>
                  <a:pt x="22579" y="13722"/>
                </a:moveTo>
                <a:lnTo>
                  <a:pt x="22616" y="13731"/>
                </a:lnTo>
                <a:lnTo>
                  <a:pt x="22643" y="13617"/>
                </a:lnTo>
                <a:lnTo>
                  <a:pt x="22606" y="13608"/>
                </a:lnTo>
                <a:lnTo>
                  <a:pt x="22579" y="13722"/>
                </a:lnTo>
                <a:close/>
                <a:moveTo>
                  <a:pt x="22328" y="14951"/>
                </a:moveTo>
                <a:lnTo>
                  <a:pt x="22290" y="14943"/>
                </a:lnTo>
                <a:lnTo>
                  <a:pt x="22263" y="15057"/>
                </a:lnTo>
                <a:lnTo>
                  <a:pt x="22301" y="15066"/>
                </a:lnTo>
                <a:lnTo>
                  <a:pt x="22328" y="14951"/>
                </a:lnTo>
                <a:close/>
                <a:moveTo>
                  <a:pt x="22238" y="15333"/>
                </a:moveTo>
                <a:lnTo>
                  <a:pt x="22200" y="15324"/>
                </a:lnTo>
                <a:lnTo>
                  <a:pt x="22173" y="15438"/>
                </a:lnTo>
                <a:lnTo>
                  <a:pt x="22211" y="15447"/>
                </a:lnTo>
                <a:lnTo>
                  <a:pt x="22238" y="15333"/>
                </a:lnTo>
                <a:close/>
                <a:moveTo>
                  <a:pt x="22283" y="15142"/>
                </a:moveTo>
                <a:lnTo>
                  <a:pt x="22245" y="15133"/>
                </a:lnTo>
                <a:lnTo>
                  <a:pt x="22218" y="15247"/>
                </a:lnTo>
                <a:lnTo>
                  <a:pt x="22256" y="15256"/>
                </a:lnTo>
                <a:lnTo>
                  <a:pt x="22283" y="15142"/>
                </a:lnTo>
                <a:close/>
                <a:moveTo>
                  <a:pt x="22959" y="12283"/>
                </a:moveTo>
                <a:lnTo>
                  <a:pt x="22921" y="12274"/>
                </a:lnTo>
                <a:lnTo>
                  <a:pt x="22894" y="12388"/>
                </a:lnTo>
                <a:lnTo>
                  <a:pt x="22932" y="12397"/>
                </a:lnTo>
                <a:lnTo>
                  <a:pt x="22959" y="12283"/>
                </a:lnTo>
                <a:close/>
                <a:moveTo>
                  <a:pt x="22914" y="12473"/>
                </a:moveTo>
                <a:lnTo>
                  <a:pt x="22876" y="12464"/>
                </a:lnTo>
                <a:lnTo>
                  <a:pt x="22849" y="12579"/>
                </a:lnTo>
                <a:lnTo>
                  <a:pt x="22887" y="12588"/>
                </a:lnTo>
                <a:lnTo>
                  <a:pt x="22914" y="12473"/>
                </a:lnTo>
                <a:close/>
                <a:moveTo>
                  <a:pt x="22939" y="12197"/>
                </a:moveTo>
                <a:lnTo>
                  <a:pt x="22977" y="12206"/>
                </a:lnTo>
                <a:lnTo>
                  <a:pt x="23004" y="12092"/>
                </a:lnTo>
                <a:lnTo>
                  <a:pt x="22966" y="12083"/>
                </a:lnTo>
                <a:lnTo>
                  <a:pt x="22939" y="12197"/>
                </a:lnTo>
                <a:close/>
                <a:moveTo>
                  <a:pt x="22688" y="13426"/>
                </a:moveTo>
                <a:lnTo>
                  <a:pt x="22651" y="13418"/>
                </a:lnTo>
                <a:lnTo>
                  <a:pt x="22624" y="13532"/>
                </a:lnTo>
                <a:lnTo>
                  <a:pt x="22661" y="13541"/>
                </a:lnTo>
                <a:lnTo>
                  <a:pt x="22688" y="13426"/>
                </a:lnTo>
                <a:close/>
                <a:moveTo>
                  <a:pt x="23011" y="11892"/>
                </a:moveTo>
                <a:lnTo>
                  <a:pt x="22984" y="12007"/>
                </a:lnTo>
                <a:lnTo>
                  <a:pt x="23022" y="12016"/>
                </a:lnTo>
                <a:lnTo>
                  <a:pt x="23049" y="11901"/>
                </a:lnTo>
                <a:lnTo>
                  <a:pt x="23011" y="11892"/>
                </a:lnTo>
                <a:close/>
                <a:moveTo>
                  <a:pt x="22831" y="12655"/>
                </a:moveTo>
                <a:lnTo>
                  <a:pt x="22804" y="12769"/>
                </a:lnTo>
                <a:lnTo>
                  <a:pt x="22842" y="12778"/>
                </a:lnTo>
                <a:lnTo>
                  <a:pt x="22869" y="12664"/>
                </a:lnTo>
                <a:lnTo>
                  <a:pt x="22831" y="12655"/>
                </a:lnTo>
                <a:close/>
                <a:moveTo>
                  <a:pt x="22759" y="12960"/>
                </a:moveTo>
                <a:lnTo>
                  <a:pt x="22796" y="12969"/>
                </a:lnTo>
                <a:lnTo>
                  <a:pt x="22823" y="12855"/>
                </a:lnTo>
                <a:lnTo>
                  <a:pt x="22786" y="12846"/>
                </a:lnTo>
                <a:lnTo>
                  <a:pt x="22759" y="12960"/>
                </a:lnTo>
                <a:close/>
                <a:moveTo>
                  <a:pt x="22733" y="13236"/>
                </a:moveTo>
                <a:lnTo>
                  <a:pt x="22696" y="13227"/>
                </a:lnTo>
                <a:lnTo>
                  <a:pt x="22669" y="13341"/>
                </a:lnTo>
                <a:lnTo>
                  <a:pt x="22706" y="13350"/>
                </a:lnTo>
                <a:lnTo>
                  <a:pt x="22733" y="13236"/>
                </a:lnTo>
                <a:close/>
                <a:moveTo>
                  <a:pt x="22714" y="13151"/>
                </a:moveTo>
                <a:lnTo>
                  <a:pt x="22751" y="13159"/>
                </a:lnTo>
                <a:lnTo>
                  <a:pt x="22778" y="13045"/>
                </a:lnTo>
                <a:lnTo>
                  <a:pt x="22741" y="13036"/>
                </a:lnTo>
                <a:lnTo>
                  <a:pt x="22714" y="13151"/>
                </a:lnTo>
                <a:close/>
                <a:moveTo>
                  <a:pt x="23094" y="11711"/>
                </a:moveTo>
                <a:lnTo>
                  <a:pt x="23056" y="11702"/>
                </a:lnTo>
                <a:lnTo>
                  <a:pt x="23029" y="11816"/>
                </a:lnTo>
                <a:lnTo>
                  <a:pt x="23067" y="11825"/>
                </a:lnTo>
                <a:lnTo>
                  <a:pt x="23094" y="11711"/>
                </a:lnTo>
                <a:close/>
                <a:moveTo>
                  <a:pt x="19964" y="16600"/>
                </a:moveTo>
                <a:lnTo>
                  <a:pt x="19978" y="16637"/>
                </a:lnTo>
                <a:lnTo>
                  <a:pt x="20088" y="16595"/>
                </a:lnTo>
                <a:lnTo>
                  <a:pt x="20074" y="16558"/>
                </a:lnTo>
                <a:lnTo>
                  <a:pt x="19964" y="16600"/>
                </a:lnTo>
                <a:close/>
                <a:moveTo>
                  <a:pt x="20147" y="16530"/>
                </a:moveTo>
                <a:lnTo>
                  <a:pt x="20161" y="16567"/>
                </a:lnTo>
                <a:lnTo>
                  <a:pt x="20271" y="16525"/>
                </a:lnTo>
                <a:lnTo>
                  <a:pt x="20257" y="16488"/>
                </a:lnTo>
                <a:lnTo>
                  <a:pt x="20147" y="16530"/>
                </a:lnTo>
                <a:close/>
                <a:moveTo>
                  <a:pt x="20330" y="16460"/>
                </a:moveTo>
                <a:lnTo>
                  <a:pt x="20344" y="16496"/>
                </a:lnTo>
                <a:lnTo>
                  <a:pt x="20454" y="16454"/>
                </a:lnTo>
                <a:lnTo>
                  <a:pt x="20440" y="16418"/>
                </a:lnTo>
                <a:lnTo>
                  <a:pt x="20330" y="16460"/>
                </a:lnTo>
                <a:close/>
                <a:moveTo>
                  <a:pt x="19781" y="16670"/>
                </a:moveTo>
                <a:lnTo>
                  <a:pt x="19795" y="16707"/>
                </a:lnTo>
                <a:lnTo>
                  <a:pt x="19905" y="16665"/>
                </a:lnTo>
                <a:lnTo>
                  <a:pt x="19891" y="16628"/>
                </a:lnTo>
                <a:lnTo>
                  <a:pt x="19781" y="16670"/>
                </a:lnTo>
                <a:close/>
                <a:moveTo>
                  <a:pt x="20513" y="16390"/>
                </a:moveTo>
                <a:lnTo>
                  <a:pt x="20527" y="16426"/>
                </a:lnTo>
                <a:lnTo>
                  <a:pt x="20637" y="16384"/>
                </a:lnTo>
                <a:lnTo>
                  <a:pt x="20623" y="16348"/>
                </a:lnTo>
                <a:lnTo>
                  <a:pt x="20513" y="16390"/>
                </a:lnTo>
                <a:close/>
                <a:moveTo>
                  <a:pt x="19598" y="16741"/>
                </a:moveTo>
                <a:lnTo>
                  <a:pt x="19612" y="16777"/>
                </a:lnTo>
                <a:lnTo>
                  <a:pt x="19721" y="16735"/>
                </a:lnTo>
                <a:lnTo>
                  <a:pt x="19708" y="16699"/>
                </a:lnTo>
                <a:lnTo>
                  <a:pt x="19598" y="16741"/>
                </a:lnTo>
                <a:close/>
                <a:moveTo>
                  <a:pt x="19415" y="16811"/>
                </a:moveTo>
                <a:lnTo>
                  <a:pt x="19429" y="16847"/>
                </a:lnTo>
                <a:lnTo>
                  <a:pt x="19538" y="16805"/>
                </a:lnTo>
                <a:lnTo>
                  <a:pt x="19524" y="16769"/>
                </a:lnTo>
                <a:lnTo>
                  <a:pt x="19415" y="16811"/>
                </a:lnTo>
                <a:close/>
                <a:moveTo>
                  <a:pt x="19232" y="16881"/>
                </a:moveTo>
                <a:lnTo>
                  <a:pt x="19246" y="16917"/>
                </a:lnTo>
                <a:lnTo>
                  <a:pt x="19355" y="16875"/>
                </a:lnTo>
                <a:lnTo>
                  <a:pt x="19341" y="16839"/>
                </a:lnTo>
                <a:lnTo>
                  <a:pt x="19232" y="16881"/>
                </a:lnTo>
                <a:close/>
                <a:moveTo>
                  <a:pt x="21612" y="15970"/>
                </a:moveTo>
                <a:lnTo>
                  <a:pt x="21626" y="16006"/>
                </a:lnTo>
                <a:lnTo>
                  <a:pt x="21736" y="15964"/>
                </a:lnTo>
                <a:lnTo>
                  <a:pt x="21722" y="15928"/>
                </a:lnTo>
                <a:lnTo>
                  <a:pt x="21612" y="15970"/>
                </a:lnTo>
                <a:close/>
                <a:moveTo>
                  <a:pt x="20697" y="16320"/>
                </a:moveTo>
                <a:lnTo>
                  <a:pt x="20710" y="16356"/>
                </a:lnTo>
                <a:lnTo>
                  <a:pt x="20820" y="16314"/>
                </a:lnTo>
                <a:lnTo>
                  <a:pt x="20806" y="16278"/>
                </a:lnTo>
                <a:lnTo>
                  <a:pt x="20697" y="16320"/>
                </a:lnTo>
                <a:close/>
                <a:moveTo>
                  <a:pt x="21429" y="16040"/>
                </a:moveTo>
                <a:lnTo>
                  <a:pt x="21443" y="16076"/>
                </a:lnTo>
                <a:lnTo>
                  <a:pt x="21553" y="16034"/>
                </a:lnTo>
                <a:lnTo>
                  <a:pt x="21539" y="15998"/>
                </a:lnTo>
                <a:lnTo>
                  <a:pt x="21429" y="16040"/>
                </a:lnTo>
                <a:close/>
                <a:moveTo>
                  <a:pt x="20880" y="16250"/>
                </a:moveTo>
                <a:lnTo>
                  <a:pt x="20894" y="16286"/>
                </a:lnTo>
                <a:lnTo>
                  <a:pt x="21003" y="16244"/>
                </a:lnTo>
                <a:lnTo>
                  <a:pt x="20989" y="16208"/>
                </a:lnTo>
                <a:lnTo>
                  <a:pt x="20880" y="16250"/>
                </a:lnTo>
                <a:close/>
                <a:moveTo>
                  <a:pt x="21063" y="16180"/>
                </a:moveTo>
                <a:lnTo>
                  <a:pt x="21077" y="16216"/>
                </a:lnTo>
                <a:lnTo>
                  <a:pt x="21186" y="16174"/>
                </a:lnTo>
                <a:lnTo>
                  <a:pt x="21172" y="16138"/>
                </a:lnTo>
                <a:lnTo>
                  <a:pt x="21063" y="16180"/>
                </a:lnTo>
                <a:close/>
                <a:moveTo>
                  <a:pt x="21246" y="16110"/>
                </a:moveTo>
                <a:lnTo>
                  <a:pt x="21260" y="16146"/>
                </a:lnTo>
                <a:lnTo>
                  <a:pt x="21369" y="16104"/>
                </a:lnTo>
                <a:lnTo>
                  <a:pt x="21356" y="16068"/>
                </a:lnTo>
                <a:lnTo>
                  <a:pt x="21246" y="16110"/>
                </a:lnTo>
                <a:close/>
                <a:moveTo>
                  <a:pt x="17584" y="17511"/>
                </a:moveTo>
                <a:lnTo>
                  <a:pt x="17597" y="17548"/>
                </a:lnTo>
                <a:lnTo>
                  <a:pt x="17707" y="17506"/>
                </a:lnTo>
                <a:lnTo>
                  <a:pt x="17693" y="17469"/>
                </a:lnTo>
                <a:lnTo>
                  <a:pt x="17584" y="17511"/>
                </a:lnTo>
                <a:close/>
                <a:moveTo>
                  <a:pt x="16961" y="17750"/>
                </a:moveTo>
                <a:lnTo>
                  <a:pt x="16887" y="17778"/>
                </a:lnTo>
                <a:cubicBezTo>
                  <a:pt x="16870" y="17743"/>
                  <a:pt x="16844" y="17713"/>
                  <a:pt x="16813" y="17690"/>
                </a:cubicBezTo>
                <a:lnTo>
                  <a:pt x="16850" y="17626"/>
                </a:lnTo>
                <a:lnTo>
                  <a:pt x="16817" y="17606"/>
                </a:lnTo>
                <a:lnTo>
                  <a:pt x="16780" y="17670"/>
                </a:lnTo>
                <a:cubicBezTo>
                  <a:pt x="16748" y="17654"/>
                  <a:pt x="16713" y="17645"/>
                  <a:pt x="16675" y="17645"/>
                </a:cubicBezTo>
                <a:cubicBezTo>
                  <a:pt x="16574" y="17645"/>
                  <a:pt x="16488" y="17709"/>
                  <a:pt x="16455" y="17799"/>
                </a:cubicBezTo>
                <a:lnTo>
                  <a:pt x="16370" y="17775"/>
                </a:lnTo>
                <a:lnTo>
                  <a:pt x="16359" y="17813"/>
                </a:lnTo>
                <a:lnTo>
                  <a:pt x="16444" y="17836"/>
                </a:lnTo>
                <a:cubicBezTo>
                  <a:pt x="16442" y="17850"/>
                  <a:pt x="16440" y="17865"/>
                  <a:pt x="16440" y="17880"/>
                </a:cubicBezTo>
                <a:cubicBezTo>
                  <a:pt x="16440" y="17953"/>
                  <a:pt x="16473" y="18019"/>
                  <a:pt x="16526" y="18062"/>
                </a:cubicBezTo>
                <a:lnTo>
                  <a:pt x="16460" y="18136"/>
                </a:lnTo>
                <a:lnTo>
                  <a:pt x="16489" y="18161"/>
                </a:lnTo>
                <a:lnTo>
                  <a:pt x="16558" y="18084"/>
                </a:lnTo>
                <a:cubicBezTo>
                  <a:pt x="16593" y="18104"/>
                  <a:pt x="16632" y="18115"/>
                  <a:pt x="16675" y="18115"/>
                </a:cubicBezTo>
                <a:cubicBezTo>
                  <a:pt x="16805" y="18115"/>
                  <a:pt x="16910" y="18010"/>
                  <a:pt x="16910" y="17880"/>
                </a:cubicBezTo>
                <a:cubicBezTo>
                  <a:pt x="16910" y="17857"/>
                  <a:pt x="16907" y="17835"/>
                  <a:pt x="16901" y="17814"/>
                </a:cubicBezTo>
                <a:lnTo>
                  <a:pt x="16975" y="17786"/>
                </a:lnTo>
                <a:lnTo>
                  <a:pt x="16961" y="17750"/>
                </a:lnTo>
                <a:close/>
                <a:moveTo>
                  <a:pt x="17767" y="17441"/>
                </a:moveTo>
                <a:lnTo>
                  <a:pt x="17781" y="17478"/>
                </a:lnTo>
                <a:lnTo>
                  <a:pt x="17890" y="17436"/>
                </a:lnTo>
                <a:lnTo>
                  <a:pt x="17876" y="17399"/>
                </a:lnTo>
                <a:lnTo>
                  <a:pt x="17767" y="17441"/>
                </a:lnTo>
                <a:close/>
                <a:moveTo>
                  <a:pt x="18682" y="17091"/>
                </a:moveTo>
                <a:lnTo>
                  <a:pt x="18696" y="17127"/>
                </a:lnTo>
                <a:lnTo>
                  <a:pt x="18806" y="17085"/>
                </a:lnTo>
                <a:lnTo>
                  <a:pt x="18792" y="17049"/>
                </a:lnTo>
                <a:lnTo>
                  <a:pt x="18682" y="17091"/>
                </a:lnTo>
                <a:close/>
                <a:moveTo>
                  <a:pt x="18316" y="17231"/>
                </a:moveTo>
                <a:lnTo>
                  <a:pt x="18330" y="17267"/>
                </a:lnTo>
                <a:lnTo>
                  <a:pt x="18440" y="17225"/>
                </a:lnTo>
                <a:lnTo>
                  <a:pt x="18426" y="17189"/>
                </a:lnTo>
                <a:lnTo>
                  <a:pt x="18316" y="17231"/>
                </a:lnTo>
                <a:close/>
                <a:moveTo>
                  <a:pt x="17950" y="17371"/>
                </a:moveTo>
                <a:lnTo>
                  <a:pt x="17964" y="17408"/>
                </a:lnTo>
                <a:lnTo>
                  <a:pt x="18073" y="17366"/>
                </a:lnTo>
                <a:lnTo>
                  <a:pt x="18060" y="17329"/>
                </a:lnTo>
                <a:lnTo>
                  <a:pt x="17950" y="17371"/>
                </a:lnTo>
                <a:close/>
                <a:moveTo>
                  <a:pt x="18499" y="17161"/>
                </a:moveTo>
                <a:lnTo>
                  <a:pt x="18513" y="17197"/>
                </a:lnTo>
                <a:lnTo>
                  <a:pt x="18623" y="17155"/>
                </a:lnTo>
                <a:lnTo>
                  <a:pt x="18609" y="17119"/>
                </a:lnTo>
                <a:lnTo>
                  <a:pt x="18499" y="17161"/>
                </a:lnTo>
                <a:close/>
                <a:moveTo>
                  <a:pt x="18133" y="17301"/>
                </a:moveTo>
                <a:lnTo>
                  <a:pt x="18147" y="17337"/>
                </a:lnTo>
                <a:lnTo>
                  <a:pt x="18257" y="17296"/>
                </a:lnTo>
                <a:lnTo>
                  <a:pt x="18243" y="17259"/>
                </a:lnTo>
                <a:lnTo>
                  <a:pt x="18133" y="17301"/>
                </a:lnTo>
                <a:close/>
                <a:moveTo>
                  <a:pt x="17401" y="17582"/>
                </a:moveTo>
                <a:lnTo>
                  <a:pt x="17414" y="17618"/>
                </a:lnTo>
                <a:lnTo>
                  <a:pt x="17524" y="17576"/>
                </a:lnTo>
                <a:lnTo>
                  <a:pt x="17510" y="17540"/>
                </a:lnTo>
                <a:lnTo>
                  <a:pt x="17401" y="17582"/>
                </a:lnTo>
                <a:close/>
                <a:moveTo>
                  <a:pt x="17034" y="17722"/>
                </a:moveTo>
                <a:lnTo>
                  <a:pt x="17048" y="17758"/>
                </a:lnTo>
                <a:lnTo>
                  <a:pt x="17158" y="17716"/>
                </a:lnTo>
                <a:lnTo>
                  <a:pt x="17144" y="17680"/>
                </a:lnTo>
                <a:lnTo>
                  <a:pt x="17034" y="17722"/>
                </a:lnTo>
                <a:close/>
                <a:moveTo>
                  <a:pt x="19049" y="16951"/>
                </a:moveTo>
                <a:lnTo>
                  <a:pt x="19062" y="16987"/>
                </a:lnTo>
                <a:lnTo>
                  <a:pt x="19172" y="16945"/>
                </a:lnTo>
                <a:lnTo>
                  <a:pt x="19158" y="16909"/>
                </a:lnTo>
                <a:lnTo>
                  <a:pt x="19049" y="16951"/>
                </a:lnTo>
                <a:close/>
                <a:moveTo>
                  <a:pt x="17217" y="17652"/>
                </a:moveTo>
                <a:lnTo>
                  <a:pt x="17231" y="17688"/>
                </a:lnTo>
                <a:lnTo>
                  <a:pt x="17341" y="17646"/>
                </a:lnTo>
                <a:lnTo>
                  <a:pt x="17327" y="17610"/>
                </a:lnTo>
                <a:lnTo>
                  <a:pt x="17217" y="17652"/>
                </a:lnTo>
                <a:close/>
                <a:moveTo>
                  <a:pt x="18865" y="17021"/>
                </a:moveTo>
                <a:lnTo>
                  <a:pt x="18879" y="17057"/>
                </a:lnTo>
                <a:lnTo>
                  <a:pt x="18989" y="17015"/>
                </a:lnTo>
                <a:lnTo>
                  <a:pt x="18975" y="16979"/>
                </a:lnTo>
                <a:lnTo>
                  <a:pt x="18865" y="17021"/>
                </a:lnTo>
                <a:close/>
                <a:moveTo>
                  <a:pt x="21172" y="15436"/>
                </a:moveTo>
                <a:lnTo>
                  <a:pt x="21060" y="15394"/>
                </a:lnTo>
                <a:lnTo>
                  <a:pt x="21047" y="15431"/>
                </a:lnTo>
                <a:lnTo>
                  <a:pt x="21158" y="15473"/>
                </a:lnTo>
                <a:lnTo>
                  <a:pt x="21172" y="15436"/>
                </a:lnTo>
                <a:close/>
                <a:moveTo>
                  <a:pt x="21358" y="15507"/>
                </a:moveTo>
                <a:lnTo>
                  <a:pt x="21247" y="15465"/>
                </a:lnTo>
                <a:lnTo>
                  <a:pt x="21233" y="15501"/>
                </a:lnTo>
                <a:lnTo>
                  <a:pt x="21344" y="15543"/>
                </a:lnTo>
                <a:lnTo>
                  <a:pt x="21358" y="15507"/>
                </a:lnTo>
                <a:close/>
                <a:moveTo>
                  <a:pt x="21544" y="15577"/>
                </a:moveTo>
                <a:lnTo>
                  <a:pt x="21433" y="15535"/>
                </a:lnTo>
                <a:lnTo>
                  <a:pt x="21419" y="15571"/>
                </a:lnTo>
                <a:lnTo>
                  <a:pt x="21530" y="15613"/>
                </a:lnTo>
                <a:lnTo>
                  <a:pt x="21544" y="15577"/>
                </a:lnTo>
                <a:close/>
                <a:moveTo>
                  <a:pt x="21730" y="15647"/>
                </a:moveTo>
                <a:lnTo>
                  <a:pt x="21619" y="15605"/>
                </a:lnTo>
                <a:lnTo>
                  <a:pt x="21605" y="15641"/>
                </a:lnTo>
                <a:lnTo>
                  <a:pt x="21716" y="15683"/>
                </a:lnTo>
                <a:lnTo>
                  <a:pt x="21730" y="15647"/>
                </a:lnTo>
                <a:close/>
                <a:moveTo>
                  <a:pt x="19311" y="14734"/>
                </a:moveTo>
                <a:lnTo>
                  <a:pt x="19200" y="14692"/>
                </a:lnTo>
                <a:lnTo>
                  <a:pt x="19186" y="14729"/>
                </a:lnTo>
                <a:lnTo>
                  <a:pt x="19297" y="14771"/>
                </a:lnTo>
                <a:lnTo>
                  <a:pt x="19311" y="14734"/>
                </a:lnTo>
                <a:close/>
                <a:moveTo>
                  <a:pt x="20241" y="15085"/>
                </a:moveTo>
                <a:lnTo>
                  <a:pt x="20130" y="15043"/>
                </a:lnTo>
                <a:lnTo>
                  <a:pt x="20117" y="15080"/>
                </a:lnTo>
                <a:lnTo>
                  <a:pt x="20228" y="15122"/>
                </a:lnTo>
                <a:lnTo>
                  <a:pt x="20241" y="15085"/>
                </a:lnTo>
                <a:close/>
                <a:moveTo>
                  <a:pt x="20986" y="15366"/>
                </a:moveTo>
                <a:lnTo>
                  <a:pt x="20874" y="15324"/>
                </a:lnTo>
                <a:lnTo>
                  <a:pt x="20861" y="15361"/>
                </a:lnTo>
                <a:lnTo>
                  <a:pt x="20972" y="15403"/>
                </a:lnTo>
                <a:lnTo>
                  <a:pt x="20986" y="15366"/>
                </a:lnTo>
                <a:close/>
                <a:moveTo>
                  <a:pt x="20055" y="15015"/>
                </a:moveTo>
                <a:lnTo>
                  <a:pt x="19944" y="14973"/>
                </a:lnTo>
                <a:lnTo>
                  <a:pt x="19930" y="15010"/>
                </a:lnTo>
                <a:lnTo>
                  <a:pt x="20042" y="15052"/>
                </a:lnTo>
                <a:lnTo>
                  <a:pt x="20055" y="15015"/>
                </a:lnTo>
                <a:close/>
                <a:moveTo>
                  <a:pt x="19683" y="14875"/>
                </a:moveTo>
                <a:lnTo>
                  <a:pt x="19572" y="14833"/>
                </a:lnTo>
                <a:lnTo>
                  <a:pt x="19558" y="14869"/>
                </a:lnTo>
                <a:lnTo>
                  <a:pt x="19670" y="14911"/>
                </a:lnTo>
                <a:lnTo>
                  <a:pt x="19683" y="14875"/>
                </a:lnTo>
                <a:close/>
                <a:moveTo>
                  <a:pt x="19497" y="14805"/>
                </a:moveTo>
                <a:lnTo>
                  <a:pt x="19386" y="14763"/>
                </a:lnTo>
                <a:lnTo>
                  <a:pt x="19372" y="14799"/>
                </a:lnTo>
                <a:lnTo>
                  <a:pt x="19483" y="14841"/>
                </a:lnTo>
                <a:lnTo>
                  <a:pt x="19497" y="14805"/>
                </a:lnTo>
                <a:close/>
                <a:moveTo>
                  <a:pt x="19125" y="14664"/>
                </a:moveTo>
                <a:lnTo>
                  <a:pt x="19014" y="14622"/>
                </a:lnTo>
                <a:lnTo>
                  <a:pt x="19000" y="14659"/>
                </a:lnTo>
                <a:lnTo>
                  <a:pt x="19111" y="14701"/>
                </a:lnTo>
                <a:lnTo>
                  <a:pt x="19125" y="14664"/>
                </a:lnTo>
                <a:close/>
                <a:moveTo>
                  <a:pt x="19869" y="14945"/>
                </a:moveTo>
                <a:lnTo>
                  <a:pt x="19758" y="14903"/>
                </a:lnTo>
                <a:lnTo>
                  <a:pt x="19744" y="14939"/>
                </a:lnTo>
                <a:lnTo>
                  <a:pt x="19856" y="14981"/>
                </a:lnTo>
                <a:lnTo>
                  <a:pt x="19869" y="14945"/>
                </a:lnTo>
                <a:close/>
                <a:moveTo>
                  <a:pt x="20800" y="15296"/>
                </a:moveTo>
                <a:lnTo>
                  <a:pt x="20688" y="15254"/>
                </a:lnTo>
                <a:lnTo>
                  <a:pt x="20675" y="15290"/>
                </a:lnTo>
                <a:lnTo>
                  <a:pt x="20786" y="15332"/>
                </a:lnTo>
                <a:lnTo>
                  <a:pt x="20800" y="15296"/>
                </a:lnTo>
                <a:close/>
                <a:moveTo>
                  <a:pt x="20427" y="15156"/>
                </a:moveTo>
                <a:lnTo>
                  <a:pt x="20316" y="15114"/>
                </a:lnTo>
                <a:lnTo>
                  <a:pt x="20303" y="15150"/>
                </a:lnTo>
                <a:lnTo>
                  <a:pt x="20414" y="15192"/>
                </a:lnTo>
                <a:lnTo>
                  <a:pt x="20427" y="15156"/>
                </a:lnTo>
                <a:close/>
                <a:moveTo>
                  <a:pt x="20613" y="15226"/>
                </a:moveTo>
                <a:lnTo>
                  <a:pt x="20502" y="15184"/>
                </a:lnTo>
                <a:lnTo>
                  <a:pt x="20489" y="15220"/>
                </a:lnTo>
                <a:lnTo>
                  <a:pt x="20600" y="15262"/>
                </a:lnTo>
                <a:lnTo>
                  <a:pt x="20613" y="15226"/>
                </a:lnTo>
                <a:close/>
                <a:moveTo>
                  <a:pt x="18373" y="13991"/>
                </a:moveTo>
                <a:lnTo>
                  <a:pt x="18408" y="13974"/>
                </a:lnTo>
                <a:lnTo>
                  <a:pt x="18359" y="13870"/>
                </a:lnTo>
                <a:lnTo>
                  <a:pt x="18324" y="13887"/>
                </a:lnTo>
                <a:lnTo>
                  <a:pt x="18373" y="13991"/>
                </a:lnTo>
                <a:close/>
                <a:moveTo>
                  <a:pt x="18048" y="13300"/>
                </a:moveTo>
                <a:lnTo>
                  <a:pt x="18083" y="13284"/>
                </a:lnTo>
                <a:lnTo>
                  <a:pt x="18034" y="13180"/>
                </a:lnTo>
                <a:lnTo>
                  <a:pt x="17999" y="13197"/>
                </a:lnTo>
                <a:lnTo>
                  <a:pt x="18048" y="13300"/>
                </a:lnTo>
                <a:close/>
                <a:moveTo>
                  <a:pt x="18210" y="13646"/>
                </a:moveTo>
                <a:lnTo>
                  <a:pt x="18245" y="13629"/>
                </a:lnTo>
                <a:lnTo>
                  <a:pt x="18196" y="13525"/>
                </a:lnTo>
                <a:lnTo>
                  <a:pt x="18161" y="13542"/>
                </a:lnTo>
                <a:lnTo>
                  <a:pt x="18210" y="13646"/>
                </a:lnTo>
                <a:close/>
                <a:moveTo>
                  <a:pt x="17478" y="12093"/>
                </a:moveTo>
                <a:lnTo>
                  <a:pt x="17513" y="12076"/>
                </a:lnTo>
                <a:lnTo>
                  <a:pt x="17464" y="11972"/>
                </a:lnTo>
                <a:lnTo>
                  <a:pt x="17429" y="11989"/>
                </a:lnTo>
                <a:lnTo>
                  <a:pt x="17478" y="12093"/>
                </a:lnTo>
                <a:close/>
                <a:moveTo>
                  <a:pt x="17641" y="12438"/>
                </a:moveTo>
                <a:lnTo>
                  <a:pt x="17676" y="12421"/>
                </a:lnTo>
                <a:lnTo>
                  <a:pt x="17627" y="12317"/>
                </a:lnTo>
                <a:lnTo>
                  <a:pt x="17592" y="12334"/>
                </a:lnTo>
                <a:lnTo>
                  <a:pt x="17641" y="12438"/>
                </a:lnTo>
                <a:close/>
                <a:moveTo>
                  <a:pt x="17315" y="11747"/>
                </a:moveTo>
                <a:lnTo>
                  <a:pt x="17350" y="11731"/>
                </a:lnTo>
                <a:lnTo>
                  <a:pt x="17301" y="11627"/>
                </a:lnTo>
                <a:lnTo>
                  <a:pt x="17266" y="11644"/>
                </a:lnTo>
                <a:lnTo>
                  <a:pt x="17315" y="11747"/>
                </a:lnTo>
                <a:close/>
                <a:moveTo>
                  <a:pt x="17885" y="12955"/>
                </a:moveTo>
                <a:lnTo>
                  <a:pt x="17920" y="12939"/>
                </a:lnTo>
                <a:lnTo>
                  <a:pt x="17871" y="12835"/>
                </a:lnTo>
                <a:lnTo>
                  <a:pt x="17836" y="12851"/>
                </a:lnTo>
                <a:lnTo>
                  <a:pt x="17885" y="12955"/>
                </a:lnTo>
                <a:close/>
                <a:moveTo>
                  <a:pt x="17152" y="11402"/>
                </a:moveTo>
                <a:lnTo>
                  <a:pt x="17187" y="11386"/>
                </a:lnTo>
                <a:lnTo>
                  <a:pt x="17138" y="11282"/>
                </a:lnTo>
                <a:lnTo>
                  <a:pt x="17103" y="11298"/>
                </a:lnTo>
                <a:lnTo>
                  <a:pt x="17152" y="11402"/>
                </a:lnTo>
                <a:close/>
                <a:moveTo>
                  <a:pt x="17233" y="11575"/>
                </a:moveTo>
                <a:lnTo>
                  <a:pt x="17269" y="11558"/>
                </a:lnTo>
                <a:lnTo>
                  <a:pt x="17220" y="11454"/>
                </a:lnTo>
                <a:lnTo>
                  <a:pt x="17184" y="11471"/>
                </a:lnTo>
                <a:lnTo>
                  <a:pt x="17233" y="11575"/>
                </a:lnTo>
                <a:close/>
                <a:moveTo>
                  <a:pt x="18129" y="13473"/>
                </a:moveTo>
                <a:lnTo>
                  <a:pt x="18164" y="13456"/>
                </a:lnTo>
                <a:lnTo>
                  <a:pt x="18115" y="13353"/>
                </a:lnTo>
                <a:lnTo>
                  <a:pt x="18080" y="13369"/>
                </a:lnTo>
                <a:lnTo>
                  <a:pt x="18129" y="13473"/>
                </a:lnTo>
                <a:close/>
                <a:moveTo>
                  <a:pt x="17966" y="13128"/>
                </a:moveTo>
                <a:lnTo>
                  <a:pt x="18001" y="13111"/>
                </a:lnTo>
                <a:lnTo>
                  <a:pt x="17952" y="13007"/>
                </a:lnTo>
                <a:lnTo>
                  <a:pt x="17917" y="13024"/>
                </a:lnTo>
                <a:lnTo>
                  <a:pt x="17966" y="13128"/>
                </a:lnTo>
                <a:close/>
                <a:moveTo>
                  <a:pt x="18292" y="13818"/>
                </a:moveTo>
                <a:lnTo>
                  <a:pt x="18327" y="13802"/>
                </a:lnTo>
                <a:lnTo>
                  <a:pt x="18278" y="13698"/>
                </a:lnTo>
                <a:lnTo>
                  <a:pt x="18243" y="13714"/>
                </a:lnTo>
                <a:lnTo>
                  <a:pt x="18292" y="13818"/>
                </a:lnTo>
                <a:close/>
                <a:moveTo>
                  <a:pt x="18455" y="14163"/>
                </a:moveTo>
                <a:lnTo>
                  <a:pt x="18490" y="14147"/>
                </a:lnTo>
                <a:lnTo>
                  <a:pt x="18441" y="14043"/>
                </a:lnTo>
                <a:lnTo>
                  <a:pt x="18406" y="14059"/>
                </a:lnTo>
                <a:lnTo>
                  <a:pt x="18455" y="14163"/>
                </a:lnTo>
                <a:close/>
                <a:moveTo>
                  <a:pt x="17396" y="11920"/>
                </a:moveTo>
                <a:lnTo>
                  <a:pt x="17431" y="11903"/>
                </a:lnTo>
                <a:lnTo>
                  <a:pt x="17382" y="11800"/>
                </a:lnTo>
                <a:lnTo>
                  <a:pt x="17347" y="11816"/>
                </a:lnTo>
                <a:lnTo>
                  <a:pt x="17396" y="11920"/>
                </a:lnTo>
                <a:close/>
                <a:moveTo>
                  <a:pt x="17024" y="11041"/>
                </a:moveTo>
                <a:lnTo>
                  <a:pt x="16975" y="10937"/>
                </a:lnTo>
                <a:lnTo>
                  <a:pt x="16940" y="10953"/>
                </a:lnTo>
                <a:lnTo>
                  <a:pt x="16989" y="11057"/>
                </a:lnTo>
                <a:lnTo>
                  <a:pt x="17024" y="11041"/>
                </a:lnTo>
                <a:close/>
                <a:moveTo>
                  <a:pt x="17071" y="11230"/>
                </a:moveTo>
                <a:lnTo>
                  <a:pt x="17106" y="11213"/>
                </a:lnTo>
                <a:lnTo>
                  <a:pt x="17057" y="11109"/>
                </a:lnTo>
                <a:lnTo>
                  <a:pt x="17022" y="11126"/>
                </a:lnTo>
                <a:lnTo>
                  <a:pt x="17071" y="11230"/>
                </a:lnTo>
                <a:close/>
                <a:moveTo>
                  <a:pt x="17722" y="12610"/>
                </a:moveTo>
                <a:lnTo>
                  <a:pt x="17757" y="12594"/>
                </a:lnTo>
                <a:lnTo>
                  <a:pt x="17708" y="12490"/>
                </a:lnTo>
                <a:lnTo>
                  <a:pt x="17673" y="12506"/>
                </a:lnTo>
                <a:lnTo>
                  <a:pt x="17722" y="12610"/>
                </a:lnTo>
                <a:close/>
                <a:moveTo>
                  <a:pt x="17803" y="12783"/>
                </a:moveTo>
                <a:lnTo>
                  <a:pt x="17838" y="12766"/>
                </a:lnTo>
                <a:lnTo>
                  <a:pt x="17789" y="12662"/>
                </a:lnTo>
                <a:lnTo>
                  <a:pt x="17754" y="12679"/>
                </a:lnTo>
                <a:lnTo>
                  <a:pt x="17803" y="12783"/>
                </a:lnTo>
                <a:close/>
                <a:moveTo>
                  <a:pt x="17559" y="12265"/>
                </a:moveTo>
                <a:lnTo>
                  <a:pt x="17594" y="12249"/>
                </a:lnTo>
                <a:lnTo>
                  <a:pt x="17545" y="12145"/>
                </a:lnTo>
                <a:lnTo>
                  <a:pt x="17510" y="12161"/>
                </a:lnTo>
                <a:lnTo>
                  <a:pt x="17559" y="12265"/>
                </a:lnTo>
                <a:close/>
                <a:moveTo>
                  <a:pt x="22843" y="15953"/>
                </a:moveTo>
                <a:lnTo>
                  <a:pt x="22956" y="15973"/>
                </a:lnTo>
                <a:lnTo>
                  <a:pt x="22962" y="15934"/>
                </a:lnTo>
                <a:lnTo>
                  <a:pt x="22849" y="15915"/>
                </a:lnTo>
                <a:lnTo>
                  <a:pt x="22843" y="15953"/>
                </a:lnTo>
                <a:close/>
                <a:moveTo>
                  <a:pt x="23218" y="16017"/>
                </a:moveTo>
                <a:lnTo>
                  <a:pt x="23331" y="16037"/>
                </a:lnTo>
                <a:lnTo>
                  <a:pt x="23338" y="15999"/>
                </a:lnTo>
                <a:lnTo>
                  <a:pt x="23225" y="15979"/>
                </a:lnTo>
                <a:lnTo>
                  <a:pt x="23218" y="16017"/>
                </a:lnTo>
                <a:close/>
                <a:moveTo>
                  <a:pt x="23406" y="16050"/>
                </a:moveTo>
                <a:lnTo>
                  <a:pt x="23519" y="16069"/>
                </a:lnTo>
                <a:lnTo>
                  <a:pt x="23526" y="16031"/>
                </a:lnTo>
                <a:lnTo>
                  <a:pt x="23413" y="16011"/>
                </a:lnTo>
                <a:lnTo>
                  <a:pt x="23406" y="16050"/>
                </a:lnTo>
                <a:close/>
                <a:moveTo>
                  <a:pt x="22655" y="15921"/>
                </a:moveTo>
                <a:lnTo>
                  <a:pt x="22768" y="15940"/>
                </a:lnTo>
                <a:lnTo>
                  <a:pt x="22775" y="15902"/>
                </a:lnTo>
                <a:lnTo>
                  <a:pt x="22662" y="15883"/>
                </a:lnTo>
                <a:lnTo>
                  <a:pt x="22655" y="15921"/>
                </a:lnTo>
                <a:close/>
                <a:moveTo>
                  <a:pt x="23031" y="15985"/>
                </a:moveTo>
                <a:lnTo>
                  <a:pt x="23144" y="16005"/>
                </a:lnTo>
                <a:lnTo>
                  <a:pt x="23150" y="15966"/>
                </a:lnTo>
                <a:lnTo>
                  <a:pt x="23037" y="15947"/>
                </a:lnTo>
                <a:lnTo>
                  <a:pt x="23031" y="15985"/>
                </a:lnTo>
                <a:close/>
                <a:moveTo>
                  <a:pt x="22467" y="15889"/>
                </a:moveTo>
                <a:lnTo>
                  <a:pt x="22580" y="15908"/>
                </a:lnTo>
                <a:lnTo>
                  <a:pt x="22587" y="15870"/>
                </a:lnTo>
                <a:lnTo>
                  <a:pt x="22474" y="15851"/>
                </a:lnTo>
                <a:lnTo>
                  <a:pt x="22467" y="15889"/>
                </a:lnTo>
                <a:close/>
                <a:moveTo>
                  <a:pt x="24720" y="16275"/>
                </a:moveTo>
                <a:lnTo>
                  <a:pt x="24833" y="16294"/>
                </a:lnTo>
                <a:lnTo>
                  <a:pt x="24840" y="16256"/>
                </a:lnTo>
                <a:lnTo>
                  <a:pt x="24727" y="16236"/>
                </a:lnTo>
                <a:lnTo>
                  <a:pt x="24720" y="16275"/>
                </a:lnTo>
                <a:close/>
                <a:moveTo>
                  <a:pt x="24533" y="16242"/>
                </a:moveTo>
                <a:lnTo>
                  <a:pt x="24646" y="16262"/>
                </a:lnTo>
                <a:lnTo>
                  <a:pt x="24652" y="16224"/>
                </a:lnTo>
                <a:lnTo>
                  <a:pt x="24539" y="16204"/>
                </a:lnTo>
                <a:lnTo>
                  <a:pt x="24533" y="16242"/>
                </a:lnTo>
                <a:close/>
                <a:moveTo>
                  <a:pt x="24908" y="16307"/>
                </a:moveTo>
                <a:lnTo>
                  <a:pt x="25021" y="16326"/>
                </a:lnTo>
                <a:lnTo>
                  <a:pt x="25028" y="16288"/>
                </a:lnTo>
                <a:lnTo>
                  <a:pt x="24915" y="16268"/>
                </a:lnTo>
                <a:lnTo>
                  <a:pt x="24908" y="16307"/>
                </a:lnTo>
                <a:close/>
                <a:moveTo>
                  <a:pt x="24345" y="16210"/>
                </a:moveTo>
                <a:lnTo>
                  <a:pt x="24458" y="16230"/>
                </a:lnTo>
                <a:lnTo>
                  <a:pt x="24464" y="16191"/>
                </a:lnTo>
                <a:lnTo>
                  <a:pt x="24351" y="16172"/>
                </a:lnTo>
                <a:lnTo>
                  <a:pt x="24345" y="16210"/>
                </a:lnTo>
                <a:close/>
                <a:moveTo>
                  <a:pt x="23782" y="16114"/>
                </a:moveTo>
                <a:lnTo>
                  <a:pt x="23895" y="16133"/>
                </a:lnTo>
                <a:lnTo>
                  <a:pt x="23901" y="16095"/>
                </a:lnTo>
                <a:lnTo>
                  <a:pt x="23788" y="16076"/>
                </a:lnTo>
                <a:lnTo>
                  <a:pt x="23782" y="16114"/>
                </a:lnTo>
                <a:close/>
                <a:moveTo>
                  <a:pt x="23594" y="16082"/>
                </a:moveTo>
                <a:lnTo>
                  <a:pt x="23707" y="16101"/>
                </a:lnTo>
                <a:lnTo>
                  <a:pt x="23713" y="16063"/>
                </a:lnTo>
                <a:lnTo>
                  <a:pt x="23600" y="16043"/>
                </a:lnTo>
                <a:lnTo>
                  <a:pt x="23594" y="16082"/>
                </a:lnTo>
                <a:close/>
                <a:moveTo>
                  <a:pt x="23969" y="16146"/>
                </a:moveTo>
                <a:lnTo>
                  <a:pt x="24082" y="16165"/>
                </a:lnTo>
                <a:lnTo>
                  <a:pt x="24089" y="16127"/>
                </a:lnTo>
                <a:lnTo>
                  <a:pt x="23976" y="16108"/>
                </a:lnTo>
                <a:lnTo>
                  <a:pt x="23969" y="16146"/>
                </a:lnTo>
                <a:close/>
                <a:moveTo>
                  <a:pt x="24157" y="16178"/>
                </a:moveTo>
                <a:lnTo>
                  <a:pt x="24270" y="16197"/>
                </a:lnTo>
                <a:lnTo>
                  <a:pt x="24277" y="16159"/>
                </a:lnTo>
                <a:lnTo>
                  <a:pt x="24164" y="16140"/>
                </a:lnTo>
                <a:lnTo>
                  <a:pt x="24157" y="16178"/>
                </a:lnTo>
                <a:close/>
                <a:moveTo>
                  <a:pt x="15708" y="17591"/>
                </a:moveTo>
                <a:lnTo>
                  <a:pt x="15592" y="17559"/>
                </a:lnTo>
                <a:lnTo>
                  <a:pt x="15582" y="17597"/>
                </a:lnTo>
                <a:lnTo>
                  <a:pt x="15698" y="17629"/>
                </a:lnTo>
                <a:lnTo>
                  <a:pt x="15708" y="17591"/>
                </a:lnTo>
                <a:close/>
                <a:moveTo>
                  <a:pt x="15387" y="17543"/>
                </a:moveTo>
                <a:lnTo>
                  <a:pt x="15503" y="17575"/>
                </a:lnTo>
                <a:lnTo>
                  <a:pt x="15514" y="17538"/>
                </a:lnTo>
                <a:lnTo>
                  <a:pt x="15398" y="17505"/>
                </a:lnTo>
                <a:lnTo>
                  <a:pt x="15387" y="17543"/>
                </a:lnTo>
                <a:close/>
                <a:moveTo>
                  <a:pt x="14999" y="17435"/>
                </a:moveTo>
                <a:lnTo>
                  <a:pt x="15114" y="17467"/>
                </a:lnTo>
                <a:lnTo>
                  <a:pt x="15125" y="17430"/>
                </a:lnTo>
                <a:lnTo>
                  <a:pt x="15009" y="17397"/>
                </a:lnTo>
                <a:lnTo>
                  <a:pt x="14999" y="17435"/>
                </a:lnTo>
                <a:close/>
                <a:moveTo>
                  <a:pt x="15193" y="17489"/>
                </a:moveTo>
                <a:lnTo>
                  <a:pt x="15309" y="17521"/>
                </a:lnTo>
                <a:lnTo>
                  <a:pt x="15319" y="17484"/>
                </a:lnTo>
                <a:lnTo>
                  <a:pt x="15203" y="17451"/>
                </a:lnTo>
                <a:lnTo>
                  <a:pt x="15193" y="17489"/>
                </a:lnTo>
                <a:close/>
                <a:moveTo>
                  <a:pt x="15903" y="17645"/>
                </a:moveTo>
                <a:lnTo>
                  <a:pt x="15787" y="17613"/>
                </a:lnTo>
                <a:lnTo>
                  <a:pt x="15776" y="17651"/>
                </a:lnTo>
                <a:lnTo>
                  <a:pt x="15892" y="17683"/>
                </a:lnTo>
                <a:lnTo>
                  <a:pt x="15903" y="17645"/>
                </a:lnTo>
                <a:close/>
                <a:moveTo>
                  <a:pt x="16291" y="17753"/>
                </a:moveTo>
                <a:lnTo>
                  <a:pt x="16176" y="17721"/>
                </a:lnTo>
                <a:lnTo>
                  <a:pt x="16165" y="17759"/>
                </a:lnTo>
                <a:lnTo>
                  <a:pt x="16281" y="17791"/>
                </a:lnTo>
                <a:lnTo>
                  <a:pt x="16291" y="17753"/>
                </a:lnTo>
                <a:close/>
                <a:moveTo>
                  <a:pt x="16097" y="17699"/>
                </a:moveTo>
                <a:lnTo>
                  <a:pt x="15981" y="17667"/>
                </a:lnTo>
                <a:lnTo>
                  <a:pt x="15971" y="17705"/>
                </a:lnTo>
                <a:lnTo>
                  <a:pt x="16087" y="17737"/>
                </a:lnTo>
                <a:lnTo>
                  <a:pt x="16097" y="17699"/>
                </a:lnTo>
                <a:close/>
                <a:moveTo>
                  <a:pt x="9411" y="3370"/>
                </a:moveTo>
                <a:lnTo>
                  <a:pt x="9396" y="3334"/>
                </a:lnTo>
                <a:lnTo>
                  <a:pt x="9289" y="3379"/>
                </a:lnTo>
                <a:lnTo>
                  <a:pt x="9304" y="3415"/>
                </a:lnTo>
                <a:lnTo>
                  <a:pt x="9411" y="3370"/>
                </a:lnTo>
                <a:close/>
                <a:moveTo>
                  <a:pt x="8933" y="3528"/>
                </a:moveTo>
                <a:lnTo>
                  <a:pt x="8948" y="3564"/>
                </a:lnTo>
                <a:lnTo>
                  <a:pt x="9055" y="3519"/>
                </a:lnTo>
                <a:lnTo>
                  <a:pt x="9040" y="3483"/>
                </a:lnTo>
                <a:lnTo>
                  <a:pt x="8933" y="3528"/>
                </a:lnTo>
                <a:close/>
                <a:moveTo>
                  <a:pt x="9589" y="3296"/>
                </a:moveTo>
                <a:lnTo>
                  <a:pt x="9574" y="3260"/>
                </a:lnTo>
                <a:lnTo>
                  <a:pt x="9468" y="3304"/>
                </a:lnTo>
                <a:lnTo>
                  <a:pt x="9482" y="3340"/>
                </a:lnTo>
                <a:lnTo>
                  <a:pt x="9589" y="3296"/>
                </a:lnTo>
                <a:close/>
                <a:moveTo>
                  <a:pt x="9768" y="3221"/>
                </a:moveTo>
                <a:lnTo>
                  <a:pt x="9753" y="3185"/>
                </a:lnTo>
                <a:lnTo>
                  <a:pt x="9646" y="3230"/>
                </a:lnTo>
                <a:lnTo>
                  <a:pt x="9661" y="3266"/>
                </a:lnTo>
                <a:lnTo>
                  <a:pt x="9768" y="3221"/>
                </a:lnTo>
                <a:close/>
                <a:moveTo>
                  <a:pt x="9824" y="3155"/>
                </a:moveTo>
                <a:lnTo>
                  <a:pt x="9839" y="3191"/>
                </a:lnTo>
                <a:lnTo>
                  <a:pt x="9946" y="3146"/>
                </a:lnTo>
                <a:lnTo>
                  <a:pt x="9931" y="3111"/>
                </a:lnTo>
                <a:lnTo>
                  <a:pt x="9824" y="3155"/>
                </a:lnTo>
                <a:close/>
                <a:moveTo>
                  <a:pt x="8399" y="3752"/>
                </a:moveTo>
                <a:lnTo>
                  <a:pt x="8414" y="3787"/>
                </a:lnTo>
                <a:lnTo>
                  <a:pt x="8521" y="3743"/>
                </a:lnTo>
                <a:lnTo>
                  <a:pt x="8506" y="3707"/>
                </a:lnTo>
                <a:lnTo>
                  <a:pt x="8399" y="3752"/>
                </a:lnTo>
                <a:close/>
                <a:moveTo>
                  <a:pt x="10195" y="3042"/>
                </a:moveTo>
                <a:lnTo>
                  <a:pt x="10302" y="2997"/>
                </a:lnTo>
                <a:lnTo>
                  <a:pt x="10287" y="2962"/>
                </a:lnTo>
                <a:lnTo>
                  <a:pt x="10180" y="3006"/>
                </a:lnTo>
                <a:lnTo>
                  <a:pt x="10195" y="3042"/>
                </a:lnTo>
                <a:close/>
                <a:moveTo>
                  <a:pt x="10002" y="3081"/>
                </a:moveTo>
                <a:lnTo>
                  <a:pt x="10017" y="3117"/>
                </a:lnTo>
                <a:lnTo>
                  <a:pt x="10124" y="3072"/>
                </a:lnTo>
                <a:lnTo>
                  <a:pt x="10109" y="3036"/>
                </a:lnTo>
                <a:lnTo>
                  <a:pt x="10002" y="3081"/>
                </a:lnTo>
                <a:close/>
                <a:moveTo>
                  <a:pt x="5387" y="5054"/>
                </a:moveTo>
                <a:lnTo>
                  <a:pt x="5494" y="5010"/>
                </a:lnTo>
                <a:lnTo>
                  <a:pt x="5479" y="4974"/>
                </a:lnTo>
                <a:lnTo>
                  <a:pt x="5372" y="5019"/>
                </a:lnTo>
                <a:lnTo>
                  <a:pt x="5387" y="5054"/>
                </a:lnTo>
                <a:close/>
                <a:moveTo>
                  <a:pt x="6634" y="4533"/>
                </a:moveTo>
                <a:lnTo>
                  <a:pt x="6741" y="4488"/>
                </a:lnTo>
                <a:lnTo>
                  <a:pt x="6726" y="4452"/>
                </a:lnTo>
                <a:lnTo>
                  <a:pt x="6619" y="4497"/>
                </a:lnTo>
                <a:lnTo>
                  <a:pt x="6634" y="4533"/>
                </a:lnTo>
                <a:close/>
                <a:moveTo>
                  <a:pt x="6028" y="4786"/>
                </a:moveTo>
                <a:lnTo>
                  <a:pt x="6013" y="4750"/>
                </a:lnTo>
                <a:lnTo>
                  <a:pt x="5906" y="4795"/>
                </a:lnTo>
                <a:lnTo>
                  <a:pt x="5921" y="4831"/>
                </a:lnTo>
                <a:lnTo>
                  <a:pt x="6028" y="4786"/>
                </a:lnTo>
                <a:close/>
                <a:moveTo>
                  <a:pt x="6084" y="4721"/>
                </a:moveTo>
                <a:lnTo>
                  <a:pt x="6099" y="4756"/>
                </a:lnTo>
                <a:lnTo>
                  <a:pt x="6206" y="4712"/>
                </a:lnTo>
                <a:lnTo>
                  <a:pt x="6191" y="4676"/>
                </a:lnTo>
                <a:lnTo>
                  <a:pt x="6084" y="4721"/>
                </a:lnTo>
                <a:close/>
                <a:moveTo>
                  <a:pt x="6441" y="4572"/>
                </a:moveTo>
                <a:lnTo>
                  <a:pt x="6456" y="4607"/>
                </a:lnTo>
                <a:lnTo>
                  <a:pt x="6562" y="4563"/>
                </a:lnTo>
                <a:lnTo>
                  <a:pt x="6547" y="4527"/>
                </a:lnTo>
                <a:lnTo>
                  <a:pt x="6441" y="4572"/>
                </a:lnTo>
                <a:close/>
                <a:moveTo>
                  <a:pt x="10729" y="2819"/>
                </a:moveTo>
                <a:lnTo>
                  <a:pt x="10836" y="2774"/>
                </a:lnTo>
                <a:lnTo>
                  <a:pt x="10821" y="2738"/>
                </a:lnTo>
                <a:lnTo>
                  <a:pt x="10714" y="2783"/>
                </a:lnTo>
                <a:lnTo>
                  <a:pt x="10729" y="2819"/>
                </a:lnTo>
                <a:close/>
                <a:moveTo>
                  <a:pt x="6263" y="4646"/>
                </a:moveTo>
                <a:lnTo>
                  <a:pt x="6277" y="4682"/>
                </a:lnTo>
                <a:lnTo>
                  <a:pt x="6384" y="4637"/>
                </a:lnTo>
                <a:lnTo>
                  <a:pt x="6369" y="4601"/>
                </a:lnTo>
                <a:lnTo>
                  <a:pt x="6263" y="4646"/>
                </a:lnTo>
                <a:close/>
                <a:moveTo>
                  <a:pt x="7972" y="3931"/>
                </a:moveTo>
                <a:lnTo>
                  <a:pt x="7865" y="3975"/>
                </a:lnTo>
                <a:lnTo>
                  <a:pt x="7880" y="4011"/>
                </a:lnTo>
                <a:lnTo>
                  <a:pt x="7987" y="3966"/>
                </a:lnTo>
                <a:lnTo>
                  <a:pt x="7972" y="3931"/>
                </a:lnTo>
                <a:close/>
                <a:moveTo>
                  <a:pt x="8150" y="3856"/>
                </a:moveTo>
                <a:lnTo>
                  <a:pt x="8043" y="3901"/>
                </a:lnTo>
                <a:lnTo>
                  <a:pt x="8058" y="3937"/>
                </a:lnTo>
                <a:lnTo>
                  <a:pt x="8165" y="3892"/>
                </a:lnTo>
                <a:lnTo>
                  <a:pt x="8150" y="3856"/>
                </a:lnTo>
                <a:close/>
                <a:moveTo>
                  <a:pt x="7794" y="4005"/>
                </a:moveTo>
                <a:lnTo>
                  <a:pt x="7687" y="4050"/>
                </a:lnTo>
                <a:lnTo>
                  <a:pt x="7702" y="4086"/>
                </a:lnTo>
                <a:lnTo>
                  <a:pt x="7809" y="4041"/>
                </a:lnTo>
                <a:lnTo>
                  <a:pt x="7794" y="4005"/>
                </a:lnTo>
                <a:close/>
                <a:moveTo>
                  <a:pt x="7438" y="4154"/>
                </a:moveTo>
                <a:lnTo>
                  <a:pt x="7331" y="4199"/>
                </a:lnTo>
                <a:lnTo>
                  <a:pt x="7346" y="4235"/>
                </a:lnTo>
                <a:lnTo>
                  <a:pt x="7453" y="4190"/>
                </a:lnTo>
                <a:lnTo>
                  <a:pt x="7438" y="4154"/>
                </a:lnTo>
                <a:close/>
                <a:moveTo>
                  <a:pt x="9233" y="3445"/>
                </a:moveTo>
                <a:lnTo>
                  <a:pt x="9218" y="3409"/>
                </a:lnTo>
                <a:lnTo>
                  <a:pt x="9111" y="3454"/>
                </a:lnTo>
                <a:lnTo>
                  <a:pt x="9126" y="3489"/>
                </a:lnTo>
                <a:lnTo>
                  <a:pt x="9233" y="3445"/>
                </a:lnTo>
                <a:close/>
                <a:moveTo>
                  <a:pt x="7616" y="4080"/>
                </a:moveTo>
                <a:lnTo>
                  <a:pt x="7509" y="4124"/>
                </a:lnTo>
                <a:lnTo>
                  <a:pt x="7524" y="4160"/>
                </a:lnTo>
                <a:lnTo>
                  <a:pt x="7631" y="4115"/>
                </a:lnTo>
                <a:lnTo>
                  <a:pt x="7616" y="4080"/>
                </a:lnTo>
                <a:close/>
                <a:moveTo>
                  <a:pt x="7260" y="4229"/>
                </a:moveTo>
                <a:lnTo>
                  <a:pt x="7153" y="4273"/>
                </a:lnTo>
                <a:lnTo>
                  <a:pt x="7168" y="4309"/>
                </a:lnTo>
                <a:lnTo>
                  <a:pt x="7275" y="4264"/>
                </a:lnTo>
                <a:lnTo>
                  <a:pt x="7260" y="4229"/>
                </a:lnTo>
                <a:close/>
                <a:moveTo>
                  <a:pt x="7097" y="4339"/>
                </a:moveTo>
                <a:lnTo>
                  <a:pt x="7082" y="4303"/>
                </a:lnTo>
                <a:lnTo>
                  <a:pt x="6975" y="4348"/>
                </a:lnTo>
                <a:lnTo>
                  <a:pt x="6990" y="4384"/>
                </a:lnTo>
                <a:lnTo>
                  <a:pt x="7097" y="4339"/>
                </a:lnTo>
                <a:close/>
                <a:moveTo>
                  <a:pt x="4482" y="5391"/>
                </a:moveTo>
                <a:lnTo>
                  <a:pt x="4497" y="5427"/>
                </a:lnTo>
                <a:lnTo>
                  <a:pt x="4604" y="5382"/>
                </a:lnTo>
                <a:lnTo>
                  <a:pt x="4589" y="5347"/>
                </a:lnTo>
                <a:lnTo>
                  <a:pt x="4482" y="5391"/>
                </a:lnTo>
                <a:close/>
                <a:moveTo>
                  <a:pt x="10373" y="2968"/>
                </a:moveTo>
                <a:lnTo>
                  <a:pt x="10480" y="2923"/>
                </a:lnTo>
                <a:lnTo>
                  <a:pt x="10465" y="2887"/>
                </a:lnTo>
                <a:lnTo>
                  <a:pt x="10358" y="2932"/>
                </a:lnTo>
                <a:lnTo>
                  <a:pt x="10373" y="2968"/>
                </a:lnTo>
                <a:close/>
                <a:moveTo>
                  <a:pt x="4426" y="5457"/>
                </a:moveTo>
                <a:lnTo>
                  <a:pt x="4411" y="5421"/>
                </a:lnTo>
                <a:lnTo>
                  <a:pt x="4330" y="5455"/>
                </a:lnTo>
                <a:cubicBezTo>
                  <a:pt x="4287" y="5397"/>
                  <a:pt x="4218" y="5358"/>
                  <a:pt x="4140" y="5358"/>
                </a:cubicBezTo>
                <a:cubicBezTo>
                  <a:pt x="4048" y="5358"/>
                  <a:pt x="3968" y="5411"/>
                  <a:pt x="3930" y="5488"/>
                </a:cubicBezTo>
                <a:lnTo>
                  <a:pt x="3889" y="5479"/>
                </a:lnTo>
                <a:lnTo>
                  <a:pt x="3880" y="5516"/>
                </a:lnTo>
                <a:lnTo>
                  <a:pt x="3915" y="5525"/>
                </a:lnTo>
                <a:cubicBezTo>
                  <a:pt x="3909" y="5546"/>
                  <a:pt x="3905" y="5569"/>
                  <a:pt x="3905" y="5593"/>
                </a:cubicBezTo>
                <a:cubicBezTo>
                  <a:pt x="3905" y="5723"/>
                  <a:pt x="4010" y="5828"/>
                  <a:pt x="4140" y="5828"/>
                </a:cubicBezTo>
                <a:cubicBezTo>
                  <a:pt x="4270" y="5828"/>
                  <a:pt x="4375" y="5723"/>
                  <a:pt x="4375" y="5593"/>
                </a:cubicBezTo>
                <a:cubicBezTo>
                  <a:pt x="4375" y="5591"/>
                  <a:pt x="4374" y="5588"/>
                  <a:pt x="4374" y="5585"/>
                </a:cubicBezTo>
                <a:lnTo>
                  <a:pt x="4385" y="5585"/>
                </a:lnTo>
                <a:lnTo>
                  <a:pt x="4386" y="5547"/>
                </a:lnTo>
                <a:lnTo>
                  <a:pt x="4370" y="5546"/>
                </a:lnTo>
                <a:cubicBezTo>
                  <a:pt x="4365" y="5526"/>
                  <a:pt x="4359" y="5507"/>
                  <a:pt x="4350" y="5489"/>
                </a:cubicBezTo>
                <a:lnTo>
                  <a:pt x="4426" y="5457"/>
                </a:lnTo>
                <a:close/>
                <a:moveTo>
                  <a:pt x="10551" y="2893"/>
                </a:moveTo>
                <a:lnTo>
                  <a:pt x="10658" y="2848"/>
                </a:lnTo>
                <a:lnTo>
                  <a:pt x="10643" y="2813"/>
                </a:lnTo>
                <a:lnTo>
                  <a:pt x="10536" y="2857"/>
                </a:lnTo>
                <a:lnTo>
                  <a:pt x="10551" y="2893"/>
                </a:lnTo>
                <a:close/>
                <a:moveTo>
                  <a:pt x="8577" y="3677"/>
                </a:moveTo>
                <a:lnTo>
                  <a:pt x="8592" y="3713"/>
                </a:lnTo>
                <a:lnTo>
                  <a:pt x="8699" y="3668"/>
                </a:lnTo>
                <a:lnTo>
                  <a:pt x="8684" y="3632"/>
                </a:lnTo>
                <a:lnTo>
                  <a:pt x="8577" y="3677"/>
                </a:lnTo>
                <a:close/>
                <a:moveTo>
                  <a:pt x="8755" y="3603"/>
                </a:moveTo>
                <a:lnTo>
                  <a:pt x="8770" y="3638"/>
                </a:lnTo>
                <a:lnTo>
                  <a:pt x="8877" y="3594"/>
                </a:lnTo>
                <a:lnTo>
                  <a:pt x="8862" y="3558"/>
                </a:lnTo>
                <a:lnTo>
                  <a:pt x="8755" y="3603"/>
                </a:lnTo>
                <a:close/>
                <a:moveTo>
                  <a:pt x="5016" y="5168"/>
                </a:moveTo>
                <a:lnTo>
                  <a:pt x="5031" y="5204"/>
                </a:lnTo>
                <a:lnTo>
                  <a:pt x="5138" y="5159"/>
                </a:lnTo>
                <a:lnTo>
                  <a:pt x="5123" y="5123"/>
                </a:lnTo>
                <a:lnTo>
                  <a:pt x="5016" y="5168"/>
                </a:lnTo>
                <a:close/>
                <a:moveTo>
                  <a:pt x="5565" y="4980"/>
                </a:moveTo>
                <a:lnTo>
                  <a:pt x="5672" y="4935"/>
                </a:lnTo>
                <a:lnTo>
                  <a:pt x="5657" y="4899"/>
                </a:lnTo>
                <a:lnTo>
                  <a:pt x="5550" y="4944"/>
                </a:lnTo>
                <a:lnTo>
                  <a:pt x="5565" y="4980"/>
                </a:lnTo>
                <a:close/>
                <a:moveTo>
                  <a:pt x="5209" y="5129"/>
                </a:moveTo>
                <a:lnTo>
                  <a:pt x="5316" y="5084"/>
                </a:lnTo>
                <a:lnTo>
                  <a:pt x="5301" y="5048"/>
                </a:lnTo>
                <a:lnTo>
                  <a:pt x="5194" y="5093"/>
                </a:lnTo>
                <a:lnTo>
                  <a:pt x="5209" y="5129"/>
                </a:lnTo>
                <a:close/>
                <a:moveTo>
                  <a:pt x="8236" y="3862"/>
                </a:moveTo>
                <a:lnTo>
                  <a:pt x="8343" y="3817"/>
                </a:lnTo>
                <a:lnTo>
                  <a:pt x="8328" y="3781"/>
                </a:lnTo>
                <a:lnTo>
                  <a:pt x="8221" y="3826"/>
                </a:lnTo>
                <a:lnTo>
                  <a:pt x="8236" y="3862"/>
                </a:lnTo>
                <a:close/>
                <a:moveTo>
                  <a:pt x="4960" y="5233"/>
                </a:moveTo>
                <a:lnTo>
                  <a:pt x="4945" y="5198"/>
                </a:lnTo>
                <a:lnTo>
                  <a:pt x="4838" y="5242"/>
                </a:lnTo>
                <a:lnTo>
                  <a:pt x="4853" y="5278"/>
                </a:lnTo>
                <a:lnTo>
                  <a:pt x="4960" y="5233"/>
                </a:lnTo>
                <a:close/>
                <a:moveTo>
                  <a:pt x="5743" y="4905"/>
                </a:moveTo>
                <a:lnTo>
                  <a:pt x="5850" y="4861"/>
                </a:lnTo>
                <a:lnTo>
                  <a:pt x="5835" y="4825"/>
                </a:lnTo>
                <a:lnTo>
                  <a:pt x="5728" y="4870"/>
                </a:lnTo>
                <a:lnTo>
                  <a:pt x="5743" y="4905"/>
                </a:lnTo>
                <a:close/>
                <a:moveTo>
                  <a:pt x="4660" y="5317"/>
                </a:moveTo>
                <a:lnTo>
                  <a:pt x="4675" y="5353"/>
                </a:lnTo>
                <a:lnTo>
                  <a:pt x="4782" y="5308"/>
                </a:lnTo>
                <a:lnTo>
                  <a:pt x="4767" y="5272"/>
                </a:lnTo>
                <a:lnTo>
                  <a:pt x="4660" y="5317"/>
                </a:lnTo>
                <a:close/>
                <a:moveTo>
                  <a:pt x="1110" y="4766"/>
                </a:moveTo>
                <a:lnTo>
                  <a:pt x="1107" y="4727"/>
                </a:lnTo>
                <a:cubicBezTo>
                  <a:pt x="1091" y="4613"/>
                  <a:pt x="994" y="4525"/>
                  <a:pt x="875" y="4525"/>
                </a:cubicBezTo>
                <a:cubicBezTo>
                  <a:pt x="745" y="4525"/>
                  <a:pt x="640" y="4630"/>
                  <a:pt x="640" y="4760"/>
                </a:cubicBezTo>
                <a:cubicBezTo>
                  <a:pt x="640" y="4772"/>
                  <a:pt x="641" y="4784"/>
                  <a:pt x="643" y="4795"/>
                </a:cubicBezTo>
                <a:lnTo>
                  <a:pt x="570" y="4824"/>
                </a:lnTo>
                <a:lnTo>
                  <a:pt x="584" y="4860"/>
                </a:lnTo>
                <a:lnTo>
                  <a:pt x="652" y="4833"/>
                </a:lnTo>
                <a:cubicBezTo>
                  <a:pt x="683" y="4927"/>
                  <a:pt x="771" y="4995"/>
                  <a:pt x="875" y="4995"/>
                </a:cubicBezTo>
                <a:cubicBezTo>
                  <a:pt x="979" y="4995"/>
                  <a:pt x="1067" y="4928"/>
                  <a:pt x="1098" y="4835"/>
                </a:cubicBezTo>
                <a:lnTo>
                  <a:pt x="1120" y="4840"/>
                </a:lnTo>
                <a:lnTo>
                  <a:pt x="1129" y="4802"/>
                </a:lnTo>
                <a:lnTo>
                  <a:pt x="1107" y="4797"/>
                </a:lnTo>
                <a:cubicBezTo>
                  <a:pt x="1108" y="4787"/>
                  <a:pt x="1109" y="4776"/>
                  <a:pt x="1110" y="4766"/>
                </a:cubicBezTo>
                <a:close/>
                <a:moveTo>
                  <a:pt x="13725" y="1920"/>
                </a:moveTo>
                <a:lnTo>
                  <a:pt x="13714" y="1883"/>
                </a:lnTo>
                <a:lnTo>
                  <a:pt x="13602" y="1916"/>
                </a:lnTo>
                <a:lnTo>
                  <a:pt x="13613" y="1953"/>
                </a:lnTo>
                <a:lnTo>
                  <a:pt x="13725" y="1920"/>
                </a:lnTo>
                <a:close/>
                <a:moveTo>
                  <a:pt x="14473" y="1703"/>
                </a:moveTo>
                <a:lnTo>
                  <a:pt x="14463" y="1666"/>
                </a:lnTo>
                <a:lnTo>
                  <a:pt x="14350" y="1698"/>
                </a:lnTo>
                <a:lnTo>
                  <a:pt x="14361" y="1736"/>
                </a:lnTo>
                <a:lnTo>
                  <a:pt x="14473" y="1703"/>
                </a:lnTo>
                <a:close/>
                <a:moveTo>
                  <a:pt x="14099" y="1812"/>
                </a:moveTo>
                <a:lnTo>
                  <a:pt x="14088" y="1774"/>
                </a:lnTo>
                <a:lnTo>
                  <a:pt x="13976" y="1807"/>
                </a:lnTo>
                <a:lnTo>
                  <a:pt x="13987" y="1844"/>
                </a:lnTo>
                <a:lnTo>
                  <a:pt x="14099" y="1812"/>
                </a:lnTo>
                <a:close/>
                <a:moveTo>
                  <a:pt x="14286" y="1757"/>
                </a:moveTo>
                <a:lnTo>
                  <a:pt x="14276" y="1720"/>
                </a:lnTo>
                <a:lnTo>
                  <a:pt x="14163" y="1753"/>
                </a:lnTo>
                <a:lnTo>
                  <a:pt x="14174" y="1790"/>
                </a:lnTo>
                <a:lnTo>
                  <a:pt x="14286" y="1757"/>
                </a:lnTo>
                <a:close/>
                <a:moveTo>
                  <a:pt x="13912" y="1866"/>
                </a:moveTo>
                <a:lnTo>
                  <a:pt x="13901" y="1829"/>
                </a:lnTo>
                <a:lnTo>
                  <a:pt x="13789" y="1861"/>
                </a:lnTo>
                <a:lnTo>
                  <a:pt x="13800" y="1898"/>
                </a:lnTo>
                <a:lnTo>
                  <a:pt x="13912" y="1866"/>
                </a:lnTo>
                <a:close/>
                <a:moveTo>
                  <a:pt x="15596" y="1377"/>
                </a:moveTo>
                <a:lnTo>
                  <a:pt x="15585" y="1340"/>
                </a:lnTo>
                <a:lnTo>
                  <a:pt x="15473" y="1373"/>
                </a:lnTo>
                <a:lnTo>
                  <a:pt x="15484" y="1410"/>
                </a:lnTo>
                <a:lnTo>
                  <a:pt x="15596" y="1377"/>
                </a:lnTo>
                <a:close/>
                <a:moveTo>
                  <a:pt x="15409" y="1432"/>
                </a:moveTo>
                <a:lnTo>
                  <a:pt x="15398" y="1394"/>
                </a:lnTo>
                <a:lnTo>
                  <a:pt x="15286" y="1427"/>
                </a:lnTo>
                <a:lnTo>
                  <a:pt x="15297" y="1464"/>
                </a:lnTo>
                <a:lnTo>
                  <a:pt x="15409" y="1432"/>
                </a:lnTo>
                <a:close/>
                <a:moveTo>
                  <a:pt x="15024" y="1503"/>
                </a:moveTo>
                <a:lnTo>
                  <a:pt x="14912" y="1535"/>
                </a:lnTo>
                <a:lnTo>
                  <a:pt x="14923" y="1573"/>
                </a:lnTo>
                <a:lnTo>
                  <a:pt x="15035" y="1540"/>
                </a:lnTo>
                <a:lnTo>
                  <a:pt x="15024" y="1503"/>
                </a:lnTo>
                <a:close/>
                <a:moveTo>
                  <a:pt x="14848" y="1594"/>
                </a:moveTo>
                <a:lnTo>
                  <a:pt x="14837" y="1557"/>
                </a:lnTo>
                <a:lnTo>
                  <a:pt x="14725" y="1590"/>
                </a:lnTo>
                <a:lnTo>
                  <a:pt x="14736" y="1627"/>
                </a:lnTo>
                <a:lnTo>
                  <a:pt x="14848" y="1594"/>
                </a:lnTo>
                <a:close/>
                <a:moveTo>
                  <a:pt x="15222" y="1486"/>
                </a:moveTo>
                <a:lnTo>
                  <a:pt x="15211" y="1449"/>
                </a:lnTo>
                <a:lnTo>
                  <a:pt x="15099" y="1481"/>
                </a:lnTo>
                <a:lnTo>
                  <a:pt x="15110" y="1518"/>
                </a:lnTo>
                <a:lnTo>
                  <a:pt x="15222" y="1486"/>
                </a:lnTo>
                <a:close/>
                <a:moveTo>
                  <a:pt x="14661" y="1649"/>
                </a:moveTo>
                <a:lnTo>
                  <a:pt x="14650" y="1611"/>
                </a:lnTo>
                <a:lnTo>
                  <a:pt x="14538" y="1644"/>
                </a:lnTo>
                <a:lnTo>
                  <a:pt x="14548" y="1681"/>
                </a:lnTo>
                <a:lnTo>
                  <a:pt x="14661" y="1649"/>
                </a:lnTo>
                <a:close/>
                <a:moveTo>
                  <a:pt x="13527" y="1937"/>
                </a:moveTo>
                <a:lnTo>
                  <a:pt x="13415" y="1970"/>
                </a:lnTo>
                <a:lnTo>
                  <a:pt x="13426" y="2007"/>
                </a:lnTo>
                <a:lnTo>
                  <a:pt x="13538" y="1975"/>
                </a:lnTo>
                <a:lnTo>
                  <a:pt x="13527" y="1937"/>
                </a:lnTo>
                <a:close/>
                <a:moveTo>
                  <a:pt x="11843" y="2426"/>
                </a:moveTo>
                <a:lnTo>
                  <a:pt x="11731" y="2458"/>
                </a:lnTo>
                <a:lnTo>
                  <a:pt x="11742" y="2496"/>
                </a:lnTo>
                <a:lnTo>
                  <a:pt x="11854" y="2463"/>
                </a:lnTo>
                <a:lnTo>
                  <a:pt x="11843" y="2426"/>
                </a:lnTo>
                <a:close/>
                <a:moveTo>
                  <a:pt x="11667" y="2517"/>
                </a:moveTo>
                <a:lnTo>
                  <a:pt x="11656" y="2480"/>
                </a:lnTo>
                <a:lnTo>
                  <a:pt x="11544" y="2513"/>
                </a:lnTo>
                <a:lnTo>
                  <a:pt x="11555" y="2550"/>
                </a:lnTo>
                <a:lnTo>
                  <a:pt x="11667" y="2517"/>
                </a:lnTo>
                <a:close/>
                <a:moveTo>
                  <a:pt x="13153" y="2046"/>
                </a:moveTo>
                <a:lnTo>
                  <a:pt x="13041" y="2078"/>
                </a:lnTo>
                <a:lnTo>
                  <a:pt x="13052" y="2116"/>
                </a:lnTo>
                <a:lnTo>
                  <a:pt x="13164" y="2083"/>
                </a:lnTo>
                <a:lnTo>
                  <a:pt x="13153" y="2046"/>
                </a:lnTo>
                <a:close/>
                <a:moveTo>
                  <a:pt x="12041" y="2409"/>
                </a:moveTo>
                <a:lnTo>
                  <a:pt x="12030" y="2372"/>
                </a:lnTo>
                <a:lnTo>
                  <a:pt x="11918" y="2404"/>
                </a:lnTo>
                <a:lnTo>
                  <a:pt x="11929" y="2441"/>
                </a:lnTo>
                <a:lnTo>
                  <a:pt x="12041" y="2409"/>
                </a:lnTo>
                <a:close/>
                <a:moveTo>
                  <a:pt x="12977" y="2137"/>
                </a:moveTo>
                <a:lnTo>
                  <a:pt x="12966" y="2100"/>
                </a:lnTo>
                <a:lnTo>
                  <a:pt x="12854" y="2133"/>
                </a:lnTo>
                <a:lnTo>
                  <a:pt x="12864" y="2170"/>
                </a:lnTo>
                <a:lnTo>
                  <a:pt x="12977" y="2137"/>
                </a:lnTo>
                <a:close/>
                <a:moveTo>
                  <a:pt x="12217" y="2317"/>
                </a:moveTo>
                <a:lnTo>
                  <a:pt x="12105" y="2350"/>
                </a:lnTo>
                <a:lnTo>
                  <a:pt x="12116" y="2387"/>
                </a:lnTo>
                <a:lnTo>
                  <a:pt x="12228" y="2355"/>
                </a:lnTo>
                <a:lnTo>
                  <a:pt x="12217" y="2317"/>
                </a:lnTo>
                <a:close/>
                <a:moveTo>
                  <a:pt x="12779" y="2154"/>
                </a:moveTo>
                <a:lnTo>
                  <a:pt x="12666" y="2187"/>
                </a:lnTo>
                <a:lnTo>
                  <a:pt x="12677" y="2224"/>
                </a:lnTo>
                <a:lnTo>
                  <a:pt x="12789" y="2192"/>
                </a:lnTo>
                <a:lnTo>
                  <a:pt x="12779" y="2154"/>
                </a:lnTo>
                <a:close/>
                <a:moveTo>
                  <a:pt x="13351" y="2029"/>
                </a:moveTo>
                <a:lnTo>
                  <a:pt x="13340" y="1992"/>
                </a:lnTo>
                <a:lnTo>
                  <a:pt x="13228" y="2024"/>
                </a:lnTo>
                <a:lnTo>
                  <a:pt x="13239" y="2061"/>
                </a:lnTo>
                <a:lnTo>
                  <a:pt x="13351" y="2029"/>
                </a:lnTo>
                <a:close/>
                <a:moveTo>
                  <a:pt x="12490" y="2279"/>
                </a:moveTo>
                <a:lnTo>
                  <a:pt x="12602" y="2246"/>
                </a:lnTo>
                <a:lnTo>
                  <a:pt x="12592" y="2209"/>
                </a:lnTo>
                <a:lnTo>
                  <a:pt x="12479" y="2241"/>
                </a:lnTo>
                <a:lnTo>
                  <a:pt x="12490" y="2279"/>
                </a:lnTo>
                <a:close/>
                <a:moveTo>
                  <a:pt x="12292" y="2296"/>
                </a:moveTo>
                <a:lnTo>
                  <a:pt x="12303" y="2333"/>
                </a:lnTo>
                <a:lnTo>
                  <a:pt x="12415" y="2300"/>
                </a:lnTo>
                <a:lnTo>
                  <a:pt x="12404" y="2263"/>
                </a:lnTo>
                <a:lnTo>
                  <a:pt x="12292" y="2296"/>
                </a:lnTo>
                <a:close/>
                <a:moveTo>
                  <a:pt x="15202" y="16915"/>
                </a:moveTo>
                <a:lnTo>
                  <a:pt x="15180" y="16883"/>
                </a:lnTo>
                <a:lnTo>
                  <a:pt x="15085" y="16950"/>
                </a:lnTo>
                <a:lnTo>
                  <a:pt x="15108" y="16982"/>
                </a:lnTo>
                <a:lnTo>
                  <a:pt x="15202" y="16915"/>
                </a:lnTo>
                <a:close/>
                <a:moveTo>
                  <a:pt x="15966" y="16327"/>
                </a:moveTo>
                <a:lnTo>
                  <a:pt x="15872" y="16394"/>
                </a:lnTo>
                <a:lnTo>
                  <a:pt x="15894" y="16425"/>
                </a:lnTo>
                <a:lnTo>
                  <a:pt x="15988" y="16358"/>
                </a:lnTo>
                <a:lnTo>
                  <a:pt x="15966" y="16327"/>
                </a:lnTo>
                <a:close/>
                <a:moveTo>
                  <a:pt x="16680" y="15869"/>
                </a:moveTo>
                <a:lnTo>
                  <a:pt x="16775" y="15802"/>
                </a:lnTo>
                <a:lnTo>
                  <a:pt x="16752" y="15770"/>
                </a:lnTo>
                <a:lnTo>
                  <a:pt x="16658" y="15837"/>
                </a:lnTo>
                <a:lnTo>
                  <a:pt x="16680" y="15869"/>
                </a:lnTo>
                <a:close/>
                <a:moveTo>
                  <a:pt x="18252" y="14755"/>
                </a:moveTo>
                <a:lnTo>
                  <a:pt x="18347" y="14689"/>
                </a:lnTo>
                <a:lnTo>
                  <a:pt x="18324" y="14657"/>
                </a:lnTo>
                <a:lnTo>
                  <a:pt x="18230" y="14724"/>
                </a:lnTo>
                <a:lnTo>
                  <a:pt x="18252" y="14755"/>
                </a:lnTo>
                <a:close/>
                <a:moveTo>
                  <a:pt x="17381" y="15325"/>
                </a:moveTo>
                <a:lnTo>
                  <a:pt x="17287" y="15392"/>
                </a:lnTo>
                <a:lnTo>
                  <a:pt x="17309" y="15423"/>
                </a:lnTo>
                <a:lnTo>
                  <a:pt x="17403" y="15356"/>
                </a:lnTo>
                <a:lnTo>
                  <a:pt x="17381" y="15325"/>
                </a:lnTo>
                <a:close/>
                <a:moveTo>
                  <a:pt x="17246" y="15468"/>
                </a:moveTo>
                <a:lnTo>
                  <a:pt x="17224" y="15436"/>
                </a:lnTo>
                <a:lnTo>
                  <a:pt x="17129" y="15503"/>
                </a:lnTo>
                <a:lnTo>
                  <a:pt x="17152" y="15535"/>
                </a:lnTo>
                <a:lnTo>
                  <a:pt x="17246" y="15468"/>
                </a:lnTo>
                <a:close/>
                <a:moveTo>
                  <a:pt x="16909" y="15659"/>
                </a:moveTo>
                <a:lnTo>
                  <a:pt x="16815" y="15726"/>
                </a:lnTo>
                <a:lnTo>
                  <a:pt x="16837" y="15757"/>
                </a:lnTo>
                <a:lnTo>
                  <a:pt x="16932" y="15690"/>
                </a:lnTo>
                <a:lnTo>
                  <a:pt x="16909" y="15659"/>
                </a:lnTo>
                <a:close/>
                <a:moveTo>
                  <a:pt x="15652" y="16549"/>
                </a:moveTo>
                <a:lnTo>
                  <a:pt x="15557" y="16616"/>
                </a:lnTo>
                <a:lnTo>
                  <a:pt x="15580" y="16648"/>
                </a:lnTo>
                <a:lnTo>
                  <a:pt x="15674" y="16581"/>
                </a:lnTo>
                <a:lnTo>
                  <a:pt x="15652" y="16549"/>
                </a:lnTo>
                <a:close/>
                <a:moveTo>
                  <a:pt x="17938" y="14978"/>
                </a:moveTo>
                <a:lnTo>
                  <a:pt x="18032" y="14911"/>
                </a:lnTo>
                <a:lnTo>
                  <a:pt x="18010" y="14879"/>
                </a:lnTo>
                <a:lnTo>
                  <a:pt x="17915" y="14946"/>
                </a:lnTo>
                <a:lnTo>
                  <a:pt x="17938" y="14978"/>
                </a:lnTo>
                <a:close/>
                <a:moveTo>
                  <a:pt x="16366" y="16091"/>
                </a:moveTo>
                <a:lnTo>
                  <a:pt x="16460" y="16024"/>
                </a:lnTo>
                <a:lnTo>
                  <a:pt x="16438" y="15993"/>
                </a:lnTo>
                <a:lnTo>
                  <a:pt x="16343" y="16060"/>
                </a:lnTo>
                <a:lnTo>
                  <a:pt x="16366" y="16091"/>
                </a:lnTo>
                <a:close/>
                <a:moveTo>
                  <a:pt x="18167" y="14768"/>
                </a:moveTo>
                <a:lnTo>
                  <a:pt x="18073" y="14835"/>
                </a:lnTo>
                <a:lnTo>
                  <a:pt x="18095" y="14867"/>
                </a:lnTo>
                <a:lnTo>
                  <a:pt x="18190" y="14800"/>
                </a:lnTo>
                <a:lnTo>
                  <a:pt x="18167" y="14768"/>
                </a:lnTo>
                <a:close/>
                <a:moveTo>
                  <a:pt x="15023" y="16995"/>
                </a:moveTo>
                <a:lnTo>
                  <a:pt x="14928" y="17062"/>
                </a:lnTo>
                <a:lnTo>
                  <a:pt x="14951" y="17093"/>
                </a:lnTo>
                <a:lnTo>
                  <a:pt x="15045" y="17026"/>
                </a:lnTo>
                <a:lnTo>
                  <a:pt x="15023" y="16995"/>
                </a:lnTo>
                <a:close/>
                <a:moveTo>
                  <a:pt x="15243" y="16839"/>
                </a:moveTo>
                <a:lnTo>
                  <a:pt x="15265" y="16871"/>
                </a:lnTo>
                <a:lnTo>
                  <a:pt x="15360" y="16804"/>
                </a:lnTo>
                <a:lnTo>
                  <a:pt x="15337" y="16772"/>
                </a:lnTo>
                <a:lnTo>
                  <a:pt x="15243" y="16839"/>
                </a:lnTo>
                <a:close/>
                <a:moveTo>
                  <a:pt x="17781" y="15089"/>
                </a:moveTo>
                <a:lnTo>
                  <a:pt x="17875" y="15022"/>
                </a:lnTo>
                <a:lnTo>
                  <a:pt x="17853" y="14991"/>
                </a:lnTo>
                <a:lnTo>
                  <a:pt x="17758" y="15058"/>
                </a:lnTo>
                <a:lnTo>
                  <a:pt x="17781" y="15089"/>
                </a:lnTo>
                <a:close/>
                <a:moveTo>
                  <a:pt x="16123" y="16215"/>
                </a:moveTo>
                <a:lnTo>
                  <a:pt x="16029" y="16282"/>
                </a:lnTo>
                <a:lnTo>
                  <a:pt x="16051" y="16314"/>
                </a:lnTo>
                <a:lnTo>
                  <a:pt x="16146" y="16247"/>
                </a:lnTo>
                <a:lnTo>
                  <a:pt x="16123" y="16215"/>
                </a:lnTo>
                <a:close/>
                <a:moveTo>
                  <a:pt x="15400" y="16728"/>
                </a:moveTo>
                <a:lnTo>
                  <a:pt x="15422" y="16759"/>
                </a:lnTo>
                <a:lnTo>
                  <a:pt x="15517" y="16692"/>
                </a:lnTo>
                <a:lnTo>
                  <a:pt x="15494" y="16661"/>
                </a:lnTo>
                <a:lnTo>
                  <a:pt x="15400" y="16728"/>
                </a:lnTo>
                <a:close/>
                <a:moveTo>
                  <a:pt x="16617" y="15913"/>
                </a:moveTo>
                <a:lnTo>
                  <a:pt x="16595" y="15881"/>
                </a:lnTo>
                <a:lnTo>
                  <a:pt x="16500" y="15948"/>
                </a:lnTo>
                <a:lnTo>
                  <a:pt x="16523" y="15980"/>
                </a:lnTo>
                <a:lnTo>
                  <a:pt x="16617" y="15913"/>
                </a:lnTo>
                <a:close/>
                <a:moveTo>
                  <a:pt x="15831" y="16470"/>
                </a:moveTo>
                <a:lnTo>
                  <a:pt x="15809" y="16438"/>
                </a:lnTo>
                <a:lnTo>
                  <a:pt x="15714" y="16505"/>
                </a:lnTo>
                <a:lnTo>
                  <a:pt x="15737" y="16537"/>
                </a:lnTo>
                <a:lnTo>
                  <a:pt x="15831" y="16470"/>
                </a:lnTo>
                <a:close/>
                <a:moveTo>
                  <a:pt x="17538" y="15213"/>
                </a:moveTo>
                <a:lnTo>
                  <a:pt x="17444" y="15280"/>
                </a:lnTo>
                <a:lnTo>
                  <a:pt x="17466" y="15312"/>
                </a:lnTo>
                <a:lnTo>
                  <a:pt x="17561" y="15245"/>
                </a:lnTo>
                <a:lnTo>
                  <a:pt x="17538" y="15213"/>
                </a:lnTo>
                <a:close/>
                <a:moveTo>
                  <a:pt x="17089" y="15579"/>
                </a:moveTo>
                <a:lnTo>
                  <a:pt x="17067" y="15547"/>
                </a:lnTo>
                <a:lnTo>
                  <a:pt x="16972" y="15614"/>
                </a:lnTo>
                <a:lnTo>
                  <a:pt x="16995" y="15646"/>
                </a:lnTo>
                <a:lnTo>
                  <a:pt x="17089" y="15579"/>
                </a:lnTo>
                <a:close/>
                <a:moveTo>
                  <a:pt x="16280" y="16104"/>
                </a:moveTo>
                <a:lnTo>
                  <a:pt x="16186" y="16171"/>
                </a:lnTo>
                <a:lnTo>
                  <a:pt x="16208" y="16203"/>
                </a:lnTo>
                <a:lnTo>
                  <a:pt x="16303" y="16136"/>
                </a:lnTo>
                <a:lnTo>
                  <a:pt x="16280" y="16104"/>
                </a:lnTo>
                <a:close/>
                <a:moveTo>
                  <a:pt x="17623" y="15201"/>
                </a:moveTo>
                <a:lnTo>
                  <a:pt x="17718" y="15134"/>
                </a:lnTo>
                <a:lnTo>
                  <a:pt x="17695" y="15102"/>
                </a:lnTo>
                <a:lnTo>
                  <a:pt x="17601" y="15169"/>
                </a:lnTo>
                <a:lnTo>
                  <a:pt x="17623" y="15201"/>
                </a:lnTo>
                <a:close/>
                <a:moveTo>
                  <a:pt x="17583" y="16286"/>
                </a:moveTo>
                <a:lnTo>
                  <a:pt x="17525" y="16386"/>
                </a:lnTo>
                <a:lnTo>
                  <a:pt x="17559" y="16405"/>
                </a:lnTo>
                <a:lnTo>
                  <a:pt x="17616" y="16306"/>
                </a:lnTo>
                <a:lnTo>
                  <a:pt x="17583" y="16286"/>
                </a:lnTo>
                <a:close/>
                <a:moveTo>
                  <a:pt x="17621" y="16221"/>
                </a:moveTo>
                <a:lnTo>
                  <a:pt x="17654" y="16240"/>
                </a:lnTo>
                <a:lnTo>
                  <a:pt x="17712" y="16141"/>
                </a:lnTo>
                <a:lnTo>
                  <a:pt x="17678" y="16122"/>
                </a:lnTo>
                <a:lnTo>
                  <a:pt x="17621" y="16221"/>
                </a:lnTo>
                <a:close/>
                <a:moveTo>
                  <a:pt x="17391" y="16616"/>
                </a:moveTo>
                <a:lnTo>
                  <a:pt x="17334" y="16716"/>
                </a:lnTo>
                <a:lnTo>
                  <a:pt x="17367" y="16735"/>
                </a:lnTo>
                <a:lnTo>
                  <a:pt x="17425" y="16636"/>
                </a:lnTo>
                <a:lnTo>
                  <a:pt x="17391" y="16616"/>
                </a:lnTo>
                <a:close/>
                <a:moveTo>
                  <a:pt x="16946" y="17461"/>
                </a:moveTo>
                <a:lnTo>
                  <a:pt x="16912" y="17441"/>
                </a:lnTo>
                <a:lnTo>
                  <a:pt x="16855" y="17540"/>
                </a:lnTo>
                <a:lnTo>
                  <a:pt x="16888" y="17560"/>
                </a:lnTo>
                <a:lnTo>
                  <a:pt x="16946" y="17461"/>
                </a:lnTo>
                <a:close/>
                <a:moveTo>
                  <a:pt x="17200" y="16946"/>
                </a:moveTo>
                <a:lnTo>
                  <a:pt x="17142" y="17046"/>
                </a:lnTo>
                <a:lnTo>
                  <a:pt x="17176" y="17065"/>
                </a:lnTo>
                <a:lnTo>
                  <a:pt x="17233" y="16966"/>
                </a:lnTo>
                <a:lnTo>
                  <a:pt x="17200" y="16946"/>
                </a:lnTo>
                <a:close/>
                <a:moveTo>
                  <a:pt x="17774" y="15957"/>
                </a:moveTo>
                <a:lnTo>
                  <a:pt x="17717" y="16056"/>
                </a:lnTo>
                <a:lnTo>
                  <a:pt x="17750" y="16075"/>
                </a:lnTo>
                <a:lnTo>
                  <a:pt x="17808" y="15976"/>
                </a:lnTo>
                <a:lnTo>
                  <a:pt x="17774" y="15957"/>
                </a:lnTo>
                <a:close/>
                <a:moveTo>
                  <a:pt x="17008" y="17276"/>
                </a:moveTo>
                <a:lnTo>
                  <a:pt x="16951" y="17375"/>
                </a:lnTo>
                <a:lnTo>
                  <a:pt x="16984" y="17395"/>
                </a:lnTo>
                <a:lnTo>
                  <a:pt x="17042" y="17296"/>
                </a:lnTo>
                <a:lnTo>
                  <a:pt x="17008" y="17276"/>
                </a:lnTo>
                <a:close/>
                <a:moveTo>
                  <a:pt x="17463" y="16570"/>
                </a:moveTo>
                <a:lnTo>
                  <a:pt x="17521" y="16471"/>
                </a:lnTo>
                <a:lnTo>
                  <a:pt x="17487" y="16451"/>
                </a:lnTo>
                <a:lnTo>
                  <a:pt x="17429" y="16551"/>
                </a:lnTo>
                <a:lnTo>
                  <a:pt x="17463" y="16570"/>
                </a:lnTo>
                <a:close/>
                <a:moveTo>
                  <a:pt x="18382" y="14986"/>
                </a:moveTo>
                <a:lnTo>
                  <a:pt x="18349" y="14967"/>
                </a:lnTo>
                <a:lnTo>
                  <a:pt x="18291" y="15066"/>
                </a:lnTo>
                <a:lnTo>
                  <a:pt x="18325" y="15086"/>
                </a:lnTo>
                <a:lnTo>
                  <a:pt x="18382" y="14986"/>
                </a:lnTo>
                <a:close/>
                <a:moveTo>
                  <a:pt x="18387" y="14901"/>
                </a:moveTo>
                <a:lnTo>
                  <a:pt x="18420" y="14921"/>
                </a:lnTo>
                <a:lnTo>
                  <a:pt x="18478" y="14822"/>
                </a:lnTo>
                <a:lnTo>
                  <a:pt x="18444" y="14802"/>
                </a:lnTo>
                <a:lnTo>
                  <a:pt x="18387" y="14901"/>
                </a:lnTo>
                <a:close/>
                <a:moveTo>
                  <a:pt x="17329" y="16801"/>
                </a:moveTo>
                <a:lnTo>
                  <a:pt x="17295" y="16781"/>
                </a:lnTo>
                <a:lnTo>
                  <a:pt x="17238" y="16881"/>
                </a:lnTo>
                <a:lnTo>
                  <a:pt x="17271" y="16900"/>
                </a:lnTo>
                <a:lnTo>
                  <a:pt x="17329" y="16801"/>
                </a:lnTo>
                <a:close/>
                <a:moveTo>
                  <a:pt x="17138" y="17131"/>
                </a:moveTo>
                <a:lnTo>
                  <a:pt x="17104" y="17111"/>
                </a:lnTo>
                <a:lnTo>
                  <a:pt x="17046" y="17210"/>
                </a:lnTo>
                <a:lnTo>
                  <a:pt x="17080" y="17230"/>
                </a:lnTo>
                <a:lnTo>
                  <a:pt x="17138" y="17131"/>
                </a:lnTo>
                <a:close/>
                <a:moveTo>
                  <a:pt x="17812" y="15891"/>
                </a:moveTo>
                <a:lnTo>
                  <a:pt x="17846" y="15910"/>
                </a:lnTo>
                <a:lnTo>
                  <a:pt x="17903" y="15811"/>
                </a:lnTo>
                <a:lnTo>
                  <a:pt x="17870" y="15792"/>
                </a:lnTo>
                <a:lnTo>
                  <a:pt x="17812" y="15891"/>
                </a:lnTo>
                <a:close/>
                <a:moveTo>
                  <a:pt x="18004" y="15561"/>
                </a:moveTo>
                <a:lnTo>
                  <a:pt x="18037" y="15581"/>
                </a:lnTo>
                <a:lnTo>
                  <a:pt x="18095" y="15481"/>
                </a:lnTo>
                <a:lnTo>
                  <a:pt x="18061" y="15462"/>
                </a:lnTo>
                <a:lnTo>
                  <a:pt x="18004" y="15561"/>
                </a:lnTo>
                <a:close/>
                <a:moveTo>
                  <a:pt x="18195" y="15231"/>
                </a:moveTo>
                <a:lnTo>
                  <a:pt x="18229" y="15251"/>
                </a:lnTo>
                <a:lnTo>
                  <a:pt x="18286" y="15151"/>
                </a:lnTo>
                <a:lnTo>
                  <a:pt x="18253" y="15132"/>
                </a:lnTo>
                <a:lnTo>
                  <a:pt x="18195" y="15231"/>
                </a:lnTo>
                <a:close/>
                <a:moveTo>
                  <a:pt x="17966" y="15627"/>
                </a:moveTo>
                <a:lnTo>
                  <a:pt x="17908" y="15726"/>
                </a:lnTo>
                <a:lnTo>
                  <a:pt x="17942" y="15745"/>
                </a:lnTo>
                <a:lnTo>
                  <a:pt x="17999" y="15646"/>
                </a:lnTo>
                <a:lnTo>
                  <a:pt x="17966" y="15627"/>
                </a:lnTo>
                <a:close/>
                <a:moveTo>
                  <a:pt x="18191" y="15316"/>
                </a:moveTo>
                <a:lnTo>
                  <a:pt x="18157" y="15297"/>
                </a:lnTo>
                <a:lnTo>
                  <a:pt x="18099" y="15396"/>
                </a:lnTo>
                <a:lnTo>
                  <a:pt x="18133" y="15416"/>
                </a:lnTo>
                <a:lnTo>
                  <a:pt x="18191" y="15316"/>
                </a:lnTo>
                <a:close/>
                <a:moveTo>
                  <a:pt x="9664" y="18226"/>
                </a:moveTo>
                <a:lnTo>
                  <a:pt x="9670" y="18264"/>
                </a:lnTo>
                <a:lnTo>
                  <a:pt x="9784" y="18245"/>
                </a:lnTo>
                <a:lnTo>
                  <a:pt x="9778" y="18206"/>
                </a:lnTo>
                <a:lnTo>
                  <a:pt x="9664" y="18226"/>
                </a:lnTo>
                <a:close/>
                <a:moveTo>
                  <a:pt x="9854" y="18193"/>
                </a:moveTo>
                <a:lnTo>
                  <a:pt x="9860" y="18231"/>
                </a:lnTo>
                <a:lnTo>
                  <a:pt x="9974" y="18212"/>
                </a:lnTo>
                <a:lnTo>
                  <a:pt x="9968" y="18174"/>
                </a:lnTo>
                <a:lnTo>
                  <a:pt x="9854" y="18193"/>
                </a:lnTo>
                <a:close/>
                <a:moveTo>
                  <a:pt x="8714" y="18390"/>
                </a:moveTo>
                <a:lnTo>
                  <a:pt x="8721" y="18428"/>
                </a:lnTo>
                <a:lnTo>
                  <a:pt x="8835" y="18408"/>
                </a:lnTo>
                <a:lnTo>
                  <a:pt x="8828" y="18370"/>
                </a:lnTo>
                <a:lnTo>
                  <a:pt x="8714" y="18390"/>
                </a:lnTo>
                <a:close/>
                <a:moveTo>
                  <a:pt x="10423" y="18095"/>
                </a:moveTo>
                <a:lnTo>
                  <a:pt x="10430" y="18133"/>
                </a:lnTo>
                <a:lnTo>
                  <a:pt x="10544" y="18114"/>
                </a:lnTo>
                <a:lnTo>
                  <a:pt x="10538" y="18075"/>
                </a:lnTo>
                <a:lnTo>
                  <a:pt x="10423" y="18095"/>
                </a:lnTo>
                <a:close/>
                <a:moveTo>
                  <a:pt x="10044" y="18161"/>
                </a:moveTo>
                <a:lnTo>
                  <a:pt x="10050" y="18199"/>
                </a:lnTo>
                <a:lnTo>
                  <a:pt x="10164" y="18179"/>
                </a:lnTo>
                <a:lnTo>
                  <a:pt x="10158" y="18141"/>
                </a:lnTo>
                <a:lnTo>
                  <a:pt x="10044" y="18161"/>
                </a:lnTo>
                <a:close/>
                <a:moveTo>
                  <a:pt x="8904" y="18357"/>
                </a:moveTo>
                <a:lnTo>
                  <a:pt x="8911" y="18395"/>
                </a:lnTo>
                <a:lnTo>
                  <a:pt x="9025" y="18375"/>
                </a:lnTo>
                <a:lnTo>
                  <a:pt x="9018" y="18337"/>
                </a:lnTo>
                <a:lnTo>
                  <a:pt x="8904" y="18357"/>
                </a:lnTo>
                <a:close/>
                <a:moveTo>
                  <a:pt x="9284" y="18291"/>
                </a:moveTo>
                <a:lnTo>
                  <a:pt x="9291" y="18330"/>
                </a:lnTo>
                <a:lnTo>
                  <a:pt x="9405" y="18310"/>
                </a:lnTo>
                <a:lnTo>
                  <a:pt x="9398" y="18272"/>
                </a:lnTo>
                <a:lnTo>
                  <a:pt x="9284" y="18291"/>
                </a:lnTo>
                <a:close/>
                <a:moveTo>
                  <a:pt x="9094" y="18324"/>
                </a:moveTo>
                <a:lnTo>
                  <a:pt x="9101" y="18362"/>
                </a:lnTo>
                <a:lnTo>
                  <a:pt x="9215" y="18343"/>
                </a:lnTo>
                <a:lnTo>
                  <a:pt x="9208" y="18304"/>
                </a:lnTo>
                <a:lnTo>
                  <a:pt x="9094" y="18324"/>
                </a:lnTo>
                <a:close/>
                <a:moveTo>
                  <a:pt x="9474" y="18259"/>
                </a:moveTo>
                <a:lnTo>
                  <a:pt x="9480" y="18297"/>
                </a:lnTo>
                <a:lnTo>
                  <a:pt x="9595" y="18277"/>
                </a:lnTo>
                <a:lnTo>
                  <a:pt x="9588" y="18239"/>
                </a:lnTo>
                <a:lnTo>
                  <a:pt x="9474" y="18259"/>
                </a:lnTo>
                <a:close/>
                <a:moveTo>
                  <a:pt x="10234" y="18128"/>
                </a:moveTo>
                <a:lnTo>
                  <a:pt x="10240" y="18166"/>
                </a:lnTo>
                <a:lnTo>
                  <a:pt x="10354" y="18146"/>
                </a:lnTo>
                <a:lnTo>
                  <a:pt x="10348" y="18108"/>
                </a:lnTo>
                <a:lnTo>
                  <a:pt x="10234" y="18128"/>
                </a:lnTo>
                <a:close/>
                <a:moveTo>
                  <a:pt x="11753" y="17866"/>
                </a:moveTo>
                <a:lnTo>
                  <a:pt x="11759" y="17904"/>
                </a:lnTo>
                <a:lnTo>
                  <a:pt x="11873" y="17885"/>
                </a:lnTo>
                <a:lnTo>
                  <a:pt x="11867" y="17846"/>
                </a:lnTo>
                <a:lnTo>
                  <a:pt x="11753" y="17866"/>
                </a:lnTo>
                <a:close/>
                <a:moveTo>
                  <a:pt x="11563" y="17899"/>
                </a:moveTo>
                <a:lnTo>
                  <a:pt x="11569" y="17937"/>
                </a:lnTo>
                <a:lnTo>
                  <a:pt x="11684" y="17917"/>
                </a:lnTo>
                <a:lnTo>
                  <a:pt x="11677" y="17879"/>
                </a:lnTo>
                <a:lnTo>
                  <a:pt x="11563" y="17899"/>
                </a:lnTo>
                <a:close/>
                <a:moveTo>
                  <a:pt x="11183" y="17964"/>
                </a:moveTo>
                <a:lnTo>
                  <a:pt x="11190" y="18002"/>
                </a:lnTo>
                <a:lnTo>
                  <a:pt x="11304" y="17983"/>
                </a:lnTo>
                <a:lnTo>
                  <a:pt x="11297" y="17945"/>
                </a:lnTo>
                <a:lnTo>
                  <a:pt x="11183" y="17964"/>
                </a:lnTo>
                <a:close/>
                <a:moveTo>
                  <a:pt x="10803" y="18030"/>
                </a:moveTo>
                <a:lnTo>
                  <a:pt x="10810" y="18068"/>
                </a:lnTo>
                <a:lnTo>
                  <a:pt x="10924" y="18048"/>
                </a:lnTo>
                <a:lnTo>
                  <a:pt x="10917" y="18010"/>
                </a:lnTo>
                <a:lnTo>
                  <a:pt x="10803" y="18030"/>
                </a:lnTo>
                <a:close/>
                <a:moveTo>
                  <a:pt x="11373" y="17931"/>
                </a:moveTo>
                <a:lnTo>
                  <a:pt x="11380" y="17970"/>
                </a:lnTo>
                <a:lnTo>
                  <a:pt x="11494" y="17950"/>
                </a:lnTo>
                <a:lnTo>
                  <a:pt x="11487" y="17912"/>
                </a:lnTo>
                <a:lnTo>
                  <a:pt x="11373" y="17931"/>
                </a:lnTo>
                <a:close/>
                <a:moveTo>
                  <a:pt x="10613" y="18062"/>
                </a:moveTo>
                <a:lnTo>
                  <a:pt x="10620" y="18101"/>
                </a:lnTo>
                <a:lnTo>
                  <a:pt x="10734" y="18081"/>
                </a:lnTo>
                <a:lnTo>
                  <a:pt x="10727" y="18043"/>
                </a:lnTo>
                <a:lnTo>
                  <a:pt x="10613" y="18062"/>
                </a:lnTo>
                <a:close/>
                <a:moveTo>
                  <a:pt x="10993" y="17997"/>
                </a:moveTo>
                <a:lnTo>
                  <a:pt x="11000" y="18035"/>
                </a:lnTo>
                <a:lnTo>
                  <a:pt x="11114" y="18015"/>
                </a:lnTo>
                <a:lnTo>
                  <a:pt x="11107" y="17977"/>
                </a:lnTo>
                <a:lnTo>
                  <a:pt x="10993" y="17997"/>
                </a:lnTo>
                <a:close/>
                <a:moveTo>
                  <a:pt x="7385" y="18619"/>
                </a:moveTo>
                <a:lnTo>
                  <a:pt x="7391" y="18657"/>
                </a:lnTo>
                <a:lnTo>
                  <a:pt x="7505" y="18637"/>
                </a:lnTo>
                <a:lnTo>
                  <a:pt x="7499" y="18599"/>
                </a:lnTo>
                <a:lnTo>
                  <a:pt x="7385" y="18619"/>
                </a:lnTo>
                <a:close/>
                <a:moveTo>
                  <a:pt x="5676" y="18913"/>
                </a:moveTo>
                <a:lnTo>
                  <a:pt x="5682" y="18951"/>
                </a:lnTo>
                <a:lnTo>
                  <a:pt x="5796" y="18932"/>
                </a:lnTo>
                <a:lnTo>
                  <a:pt x="5790" y="18894"/>
                </a:lnTo>
                <a:lnTo>
                  <a:pt x="5676" y="18913"/>
                </a:lnTo>
                <a:close/>
                <a:moveTo>
                  <a:pt x="5866" y="18880"/>
                </a:moveTo>
                <a:lnTo>
                  <a:pt x="5872" y="18919"/>
                </a:lnTo>
                <a:lnTo>
                  <a:pt x="5986" y="18899"/>
                </a:lnTo>
                <a:lnTo>
                  <a:pt x="5980" y="18861"/>
                </a:lnTo>
                <a:lnTo>
                  <a:pt x="5866" y="18880"/>
                </a:lnTo>
                <a:close/>
                <a:moveTo>
                  <a:pt x="6245" y="18815"/>
                </a:moveTo>
                <a:lnTo>
                  <a:pt x="6252" y="18853"/>
                </a:lnTo>
                <a:lnTo>
                  <a:pt x="6366" y="18834"/>
                </a:lnTo>
                <a:lnTo>
                  <a:pt x="6359" y="18795"/>
                </a:lnTo>
                <a:lnTo>
                  <a:pt x="6245" y="18815"/>
                </a:lnTo>
                <a:close/>
                <a:moveTo>
                  <a:pt x="6055" y="18848"/>
                </a:moveTo>
                <a:lnTo>
                  <a:pt x="6062" y="18886"/>
                </a:lnTo>
                <a:lnTo>
                  <a:pt x="6176" y="18866"/>
                </a:lnTo>
                <a:lnTo>
                  <a:pt x="6170" y="18828"/>
                </a:lnTo>
                <a:lnTo>
                  <a:pt x="6055" y="18848"/>
                </a:lnTo>
                <a:close/>
                <a:moveTo>
                  <a:pt x="5486" y="18946"/>
                </a:moveTo>
                <a:lnTo>
                  <a:pt x="5492" y="18984"/>
                </a:lnTo>
                <a:lnTo>
                  <a:pt x="5606" y="18964"/>
                </a:lnTo>
                <a:lnTo>
                  <a:pt x="5600" y="18926"/>
                </a:lnTo>
                <a:lnTo>
                  <a:pt x="5486" y="18946"/>
                </a:lnTo>
                <a:close/>
                <a:moveTo>
                  <a:pt x="8524" y="18422"/>
                </a:moveTo>
                <a:lnTo>
                  <a:pt x="8531" y="18461"/>
                </a:lnTo>
                <a:lnTo>
                  <a:pt x="8645" y="18441"/>
                </a:lnTo>
                <a:lnTo>
                  <a:pt x="8638" y="18403"/>
                </a:lnTo>
                <a:lnTo>
                  <a:pt x="8524" y="18422"/>
                </a:lnTo>
                <a:close/>
                <a:moveTo>
                  <a:pt x="4916" y="19044"/>
                </a:moveTo>
                <a:lnTo>
                  <a:pt x="4917" y="19050"/>
                </a:lnTo>
                <a:lnTo>
                  <a:pt x="5034" y="19050"/>
                </a:lnTo>
                <a:lnTo>
                  <a:pt x="5030" y="19024"/>
                </a:lnTo>
                <a:lnTo>
                  <a:pt x="4916" y="19044"/>
                </a:lnTo>
                <a:close/>
                <a:moveTo>
                  <a:pt x="5296" y="18979"/>
                </a:moveTo>
                <a:lnTo>
                  <a:pt x="5302" y="19017"/>
                </a:lnTo>
                <a:lnTo>
                  <a:pt x="5416" y="18997"/>
                </a:lnTo>
                <a:lnTo>
                  <a:pt x="5410" y="18959"/>
                </a:lnTo>
                <a:lnTo>
                  <a:pt x="5296" y="18979"/>
                </a:lnTo>
                <a:close/>
                <a:moveTo>
                  <a:pt x="5106" y="19011"/>
                </a:moveTo>
                <a:lnTo>
                  <a:pt x="5112" y="19050"/>
                </a:lnTo>
                <a:lnTo>
                  <a:pt x="5227" y="19030"/>
                </a:lnTo>
                <a:lnTo>
                  <a:pt x="5220" y="18992"/>
                </a:lnTo>
                <a:lnTo>
                  <a:pt x="5106" y="19011"/>
                </a:lnTo>
                <a:close/>
                <a:moveTo>
                  <a:pt x="6435" y="18782"/>
                </a:moveTo>
                <a:lnTo>
                  <a:pt x="6442" y="18821"/>
                </a:lnTo>
                <a:lnTo>
                  <a:pt x="6556" y="18801"/>
                </a:lnTo>
                <a:lnTo>
                  <a:pt x="6549" y="18763"/>
                </a:lnTo>
                <a:lnTo>
                  <a:pt x="6435" y="18782"/>
                </a:lnTo>
                <a:close/>
                <a:moveTo>
                  <a:pt x="7765" y="18553"/>
                </a:moveTo>
                <a:lnTo>
                  <a:pt x="7771" y="18591"/>
                </a:lnTo>
                <a:lnTo>
                  <a:pt x="7885" y="18572"/>
                </a:lnTo>
                <a:lnTo>
                  <a:pt x="7879" y="18534"/>
                </a:lnTo>
                <a:lnTo>
                  <a:pt x="7765" y="18553"/>
                </a:lnTo>
                <a:close/>
                <a:moveTo>
                  <a:pt x="7955" y="18520"/>
                </a:moveTo>
                <a:lnTo>
                  <a:pt x="7961" y="18559"/>
                </a:lnTo>
                <a:lnTo>
                  <a:pt x="8075" y="18539"/>
                </a:lnTo>
                <a:lnTo>
                  <a:pt x="8069" y="18501"/>
                </a:lnTo>
                <a:lnTo>
                  <a:pt x="7955" y="18520"/>
                </a:lnTo>
                <a:close/>
                <a:moveTo>
                  <a:pt x="8144" y="18488"/>
                </a:moveTo>
                <a:lnTo>
                  <a:pt x="8151" y="18526"/>
                </a:lnTo>
                <a:lnTo>
                  <a:pt x="8265" y="18506"/>
                </a:lnTo>
                <a:lnTo>
                  <a:pt x="8259" y="18468"/>
                </a:lnTo>
                <a:lnTo>
                  <a:pt x="8144" y="18488"/>
                </a:lnTo>
                <a:close/>
                <a:moveTo>
                  <a:pt x="8334" y="18455"/>
                </a:moveTo>
                <a:lnTo>
                  <a:pt x="8341" y="18493"/>
                </a:lnTo>
                <a:lnTo>
                  <a:pt x="8455" y="18474"/>
                </a:lnTo>
                <a:lnTo>
                  <a:pt x="8448" y="18435"/>
                </a:lnTo>
                <a:lnTo>
                  <a:pt x="8334" y="18455"/>
                </a:lnTo>
                <a:close/>
                <a:moveTo>
                  <a:pt x="7195" y="18651"/>
                </a:moveTo>
                <a:lnTo>
                  <a:pt x="7202" y="18690"/>
                </a:lnTo>
                <a:lnTo>
                  <a:pt x="7316" y="18670"/>
                </a:lnTo>
                <a:lnTo>
                  <a:pt x="7309" y="18632"/>
                </a:lnTo>
                <a:lnTo>
                  <a:pt x="7195" y="18651"/>
                </a:lnTo>
                <a:close/>
                <a:moveTo>
                  <a:pt x="7005" y="18684"/>
                </a:moveTo>
                <a:lnTo>
                  <a:pt x="7012" y="18722"/>
                </a:lnTo>
                <a:lnTo>
                  <a:pt x="7126" y="18703"/>
                </a:lnTo>
                <a:lnTo>
                  <a:pt x="7119" y="18664"/>
                </a:lnTo>
                <a:lnTo>
                  <a:pt x="7005" y="18684"/>
                </a:lnTo>
                <a:close/>
                <a:moveTo>
                  <a:pt x="6815" y="18717"/>
                </a:moveTo>
                <a:lnTo>
                  <a:pt x="6822" y="18755"/>
                </a:lnTo>
                <a:lnTo>
                  <a:pt x="6936" y="18735"/>
                </a:lnTo>
                <a:lnTo>
                  <a:pt x="6929" y="18697"/>
                </a:lnTo>
                <a:lnTo>
                  <a:pt x="6815" y="18717"/>
                </a:lnTo>
                <a:close/>
                <a:moveTo>
                  <a:pt x="6625" y="18750"/>
                </a:moveTo>
                <a:lnTo>
                  <a:pt x="6632" y="18788"/>
                </a:lnTo>
                <a:lnTo>
                  <a:pt x="6746" y="18768"/>
                </a:lnTo>
                <a:lnTo>
                  <a:pt x="6739" y="18730"/>
                </a:lnTo>
                <a:lnTo>
                  <a:pt x="6625" y="18750"/>
                </a:lnTo>
                <a:close/>
                <a:moveTo>
                  <a:pt x="7575" y="18586"/>
                </a:moveTo>
                <a:lnTo>
                  <a:pt x="7581" y="18624"/>
                </a:lnTo>
                <a:lnTo>
                  <a:pt x="7695" y="18605"/>
                </a:lnTo>
                <a:lnTo>
                  <a:pt x="7689" y="18566"/>
                </a:lnTo>
                <a:lnTo>
                  <a:pt x="7575" y="18586"/>
                </a:lnTo>
                <a:close/>
                <a:moveTo>
                  <a:pt x="16332" y="18280"/>
                </a:moveTo>
                <a:lnTo>
                  <a:pt x="16361" y="18306"/>
                </a:lnTo>
                <a:lnTo>
                  <a:pt x="16438" y="18219"/>
                </a:lnTo>
                <a:lnTo>
                  <a:pt x="16409" y="18193"/>
                </a:lnTo>
                <a:lnTo>
                  <a:pt x="16332" y="18280"/>
                </a:lnTo>
                <a:close/>
                <a:moveTo>
                  <a:pt x="16203" y="18425"/>
                </a:moveTo>
                <a:lnTo>
                  <a:pt x="16232" y="18451"/>
                </a:lnTo>
                <a:lnTo>
                  <a:pt x="16309" y="18364"/>
                </a:lnTo>
                <a:lnTo>
                  <a:pt x="16280" y="18338"/>
                </a:lnTo>
                <a:lnTo>
                  <a:pt x="16203" y="18425"/>
                </a:lnTo>
                <a:close/>
                <a:moveTo>
                  <a:pt x="15818" y="18858"/>
                </a:moveTo>
                <a:lnTo>
                  <a:pt x="15847" y="18884"/>
                </a:lnTo>
                <a:lnTo>
                  <a:pt x="15924" y="18797"/>
                </a:lnTo>
                <a:lnTo>
                  <a:pt x="15895" y="18772"/>
                </a:lnTo>
                <a:lnTo>
                  <a:pt x="15818" y="18858"/>
                </a:lnTo>
                <a:close/>
                <a:moveTo>
                  <a:pt x="16075" y="18569"/>
                </a:moveTo>
                <a:lnTo>
                  <a:pt x="16104" y="18595"/>
                </a:lnTo>
                <a:lnTo>
                  <a:pt x="16181" y="18508"/>
                </a:lnTo>
                <a:lnTo>
                  <a:pt x="16152" y="18483"/>
                </a:lnTo>
                <a:lnTo>
                  <a:pt x="16075" y="18569"/>
                </a:lnTo>
                <a:close/>
                <a:moveTo>
                  <a:pt x="15946" y="18714"/>
                </a:moveTo>
                <a:lnTo>
                  <a:pt x="15975" y="18740"/>
                </a:lnTo>
                <a:lnTo>
                  <a:pt x="16053" y="18653"/>
                </a:lnTo>
                <a:lnTo>
                  <a:pt x="16024" y="18627"/>
                </a:lnTo>
                <a:lnTo>
                  <a:pt x="15946" y="18714"/>
                </a:lnTo>
                <a:close/>
                <a:moveTo>
                  <a:pt x="15690" y="19003"/>
                </a:moveTo>
                <a:lnTo>
                  <a:pt x="15719" y="19029"/>
                </a:lnTo>
                <a:lnTo>
                  <a:pt x="15796" y="18942"/>
                </a:lnTo>
                <a:lnTo>
                  <a:pt x="15767" y="18916"/>
                </a:lnTo>
                <a:lnTo>
                  <a:pt x="15690" y="19003"/>
                </a:lnTo>
                <a:close/>
                <a:moveTo>
                  <a:pt x="14712" y="17676"/>
                </a:moveTo>
                <a:lnTo>
                  <a:pt x="14674" y="17680"/>
                </a:lnTo>
                <a:lnTo>
                  <a:pt x="14687" y="17797"/>
                </a:lnTo>
                <a:lnTo>
                  <a:pt x="14726" y="17792"/>
                </a:lnTo>
                <a:lnTo>
                  <a:pt x="14712" y="17676"/>
                </a:lnTo>
                <a:close/>
                <a:moveTo>
                  <a:pt x="14830" y="19040"/>
                </a:moveTo>
                <a:lnTo>
                  <a:pt x="14832" y="19050"/>
                </a:lnTo>
                <a:lnTo>
                  <a:pt x="14871" y="19050"/>
                </a:lnTo>
                <a:lnTo>
                  <a:pt x="14869" y="19035"/>
                </a:lnTo>
                <a:lnTo>
                  <a:pt x="14830" y="19040"/>
                </a:lnTo>
                <a:close/>
                <a:moveTo>
                  <a:pt x="14735" y="17870"/>
                </a:moveTo>
                <a:lnTo>
                  <a:pt x="14696" y="17874"/>
                </a:lnTo>
                <a:lnTo>
                  <a:pt x="14710" y="17991"/>
                </a:lnTo>
                <a:lnTo>
                  <a:pt x="14748" y="17986"/>
                </a:lnTo>
                <a:lnTo>
                  <a:pt x="14735" y="17870"/>
                </a:lnTo>
                <a:close/>
                <a:moveTo>
                  <a:pt x="14757" y="18064"/>
                </a:moveTo>
                <a:lnTo>
                  <a:pt x="14718" y="18069"/>
                </a:lnTo>
                <a:lnTo>
                  <a:pt x="14732" y="18185"/>
                </a:lnTo>
                <a:lnTo>
                  <a:pt x="14770" y="18181"/>
                </a:lnTo>
                <a:lnTo>
                  <a:pt x="14757" y="18064"/>
                </a:lnTo>
                <a:close/>
                <a:moveTo>
                  <a:pt x="14847" y="18841"/>
                </a:moveTo>
                <a:lnTo>
                  <a:pt x="14808" y="18846"/>
                </a:lnTo>
                <a:lnTo>
                  <a:pt x="14821" y="18962"/>
                </a:lnTo>
                <a:lnTo>
                  <a:pt x="14860" y="18957"/>
                </a:lnTo>
                <a:lnTo>
                  <a:pt x="14847" y="18841"/>
                </a:lnTo>
                <a:close/>
                <a:moveTo>
                  <a:pt x="14824" y="18647"/>
                </a:moveTo>
                <a:lnTo>
                  <a:pt x="14786" y="18651"/>
                </a:lnTo>
                <a:lnTo>
                  <a:pt x="14799" y="18768"/>
                </a:lnTo>
                <a:lnTo>
                  <a:pt x="14838" y="18763"/>
                </a:lnTo>
                <a:lnTo>
                  <a:pt x="14824" y="18647"/>
                </a:lnTo>
                <a:close/>
                <a:moveTo>
                  <a:pt x="14802" y="18453"/>
                </a:moveTo>
                <a:lnTo>
                  <a:pt x="14763" y="18457"/>
                </a:lnTo>
                <a:lnTo>
                  <a:pt x="14777" y="18573"/>
                </a:lnTo>
                <a:lnTo>
                  <a:pt x="14815" y="18569"/>
                </a:lnTo>
                <a:lnTo>
                  <a:pt x="14802" y="18453"/>
                </a:lnTo>
                <a:close/>
                <a:moveTo>
                  <a:pt x="14779" y="18258"/>
                </a:moveTo>
                <a:lnTo>
                  <a:pt x="14741" y="18263"/>
                </a:lnTo>
                <a:lnTo>
                  <a:pt x="14754" y="18379"/>
                </a:lnTo>
                <a:lnTo>
                  <a:pt x="14793" y="18375"/>
                </a:lnTo>
                <a:lnTo>
                  <a:pt x="14779" y="18258"/>
                </a:lnTo>
                <a:close/>
                <a:moveTo>
                  <a:pt x="23165" y="11090"/>
                </a:moveTo>
                <a:cubicBezTo>
                  <a:pt x="23035" y="11090"/>
                  <a:pt x="22930" y="11195"/>
                  <a:pt x="22930" y="11325"/>
                </a:cubicBezTo>
                <a:cubicBezTo>
                  <a:pt x="22930" y="11429"/>
                  <a:pt x="22998" y="11518"/>
                  <a:pt x="23092" y="11548"/>
                </a:cubicBezTo>
                <a:lnTo>
                  <a:pt x="23074" y="11625"/>
                </a:lnTo>
                <a:lnTo>
                  <a:pt x="23112" y="11634"/>
                </a:lnTo>
                <a:lnTo>
                  <a:pt x="23130" y="11557"/>
                </a:lnTo>
                <a:cubicBezTo>
                  <a:pt x="23141" y="11559"/>
                  <a:pt x="23153" y="11560"/>
                  <a:pt x="23165" y="11560"/>
                </a:cubicBezTo>
                <a:cubicBezTo>
                  <a:pt x="23295" y="11560"/>
                  <a:pt x="23400" y="11455"/>
                  <a:pt x="23400" y="11325"/>
                </a:cubicBezTo>
                <a:cubicBezTo>
                  <a:pt x="23400" y="11195"/>
                  <a:pt x="23295" y="11090"/>
                  <a:pt x="23165" y="11090"/>
                </a:cubicBezTo>
                <a:close/>
                <a:moveTo>
                  <a:pt x="16650" y="10785"/>
                </a:moveTo>
                <a:lnTo>
                  <a:pt x="16611" y="10846"/>
                </a:lnTo>
                <a:lnTo>
                  <a:pt x="16644" y="10866"/>
                </a:lnTo>
                <a:lnTo>
                  <a:pt x="16682" y="10806"/>
                </a:lnTo>
                <a:cubicBezTo>
                  <a:pt x="16716" y="10824"/>
                  <a:pt x="16754" y="10835"/>
                  <a:pt x="16795" y="10835"/>
                </a:cubicBezTo>
                <a:cubicBezTo>
                  <a:pt x="16824" y="10835"/>
                  <a:pt x="16852" y="10830"/>
                  <a:pt x="16877" y="10820"/>
                </a:cubicBezTo>
                <a:lnTo>
                  <a:pt x="16908" y="10885"/>
                </a:lnTo>
                <a:lnTo>
                  <a:pt x="16943" y="10868"/>
                </a:lnTo>
                <a:lnTo>
                  <a:pt x="16912" y="10803"/>
                </a:lnTo>
                <a:cubicBezTo>
                  <a:pt x="16983" y="10763"/>
                  <a:pt x="17030" y="10687"/>
                  <a:pt x="17030" y="10600"/>
                </a:cubicBezTo>
                <a:cubicBezTo>
                  <a:pt x="17030" y="10470"/>
                  <a:pt x="16925" y="10365"/>
                  <a:pt x="16795" y="10365"/>
                </a:cubicBezTo>
                <a:cubicBezTo>
                  <a:pt x="16665" y="10365"/>
                  <a:pt x="16560" y="10470"/>
                  <a:pt x="16560" y="10600"/>
                </a:cubicBezTo>
                <a:cubicBezTo>
                  <a:pt x="16560" y="10675"/>
                  <a:pt x="16595" y="10741"/>
                  <a:pt x="16650" y="10785"/>
                </a:cubicBezTo>
                <a:close/>
                <a:moveTo>
                  <a:pt x="15735" y="1297"/>
                </a:moveTo>
                <a:lnTo>
                  <a:pt x="15660" y="1318"/>
                </a:lnTo>
                <a:lnTo>
                  <a:pt x="15671" y="1355"/>
                </a:lnTo>
                <a:lnTo>
                  <a:pt x="15746" y="1334"/>
                </a:lnTo>
                <a:cubicBezTo>
                  <a:pt x="15779" y="1422"/>
                  <a:pt x="15865" y="1485"/>
                  <a:pt x="15965" y="1485"/>
                </a:cubicBezTo>
                <a:cubicBezTo>
                  <a:pt x="16095" y="1485"/>
                  <a:pt x="16200" y="1380"/>
                  <a:pt x="16200" y="1250"/>
                </a:cubicBezTo>
                <a:cubicBezTo>
                  <a:pt x="16200" y="1120"/>
                  <a:pt x="16095" y="1015"/>
                  <a:pt x="15965" y="1015"/>
                </a:cubicBezTo>
                <a:cubicBezTo>
                  <a:pt x="15914" y="1015"/>
                  <a:pt x="15866" y="1032"/>
                  <a:pt x="15827" y="1060"/>
                </a:cubicBezTo>
                <a:lnTo>
                  <a:pt x="15779" y="1006"/>
                </a:lnTo>
                <a:lnTo>
                  <a:pt x="15750" y="1032"/>
                </a:lnTo>
                <a:lnTo>
                  <a:pt x="15798" y="1085"/>
                </a:lnTo>
                <a:cubicBezTo>
                  <a:pt x="15756" y="1127"/>
                  <a:pt x="15730" y="1186"/>
                  <a:pt x="15730" y="1250"/>
                </a:cubicBezTo>
                <a:cubicBezTo>
                  <a:pt x="15730" y="1266"/>
                  <a:pt x="15732" y="1282"/>
                  <a:pt x="15735" y="1297"/>
                </a:cubicBezTo>
                <a:close/>
                <a:moveTo>
                  <a:pt x="12935" y="4080"/>
                </a:moveTo>
                <a:cubicBezTo>
                  <a:pt x="12935" y="3950"/>
                  <a:pt x="12830" y="3845"/>
                  <a:pt x="12700" y="3845"/>
                </a:cubicBezTo>
                <a:cubicBezTo>
                  <a:pt x="12640" y="3845"/>
                  <a:pt x="12585" y="3868"/>
                  <a:pt x="12543" y="3905"/>
                </a:cubicBezTo>
                <a:lnTo>
                  <a:pt x="12533" y="3895"/>
                </a:lnTo>
                <a:lnTo>
                  <a:pt x="12506" y="3924"/>
                </a:lnTo>
                <a:lnTo>
                  <a:pt x="12517" y="3933"/>
                </a:lnTo>
                <a:cubicBezTo>
                  <a:pt x="12486" y="3972"/>
                  <a:pt x="12467" y="4021"/>
                  <a:pt x="12465" y="4074"/>
                </a:cubicBezTo>
                <a:lnTo>
                  <a:pt x="12468" y="4113"/>
                </a:lnTo>
                <a:cubicBezTo>
                  <a:pt x="12470" y="4133"/>
                  <a:pt x="12476" y="4152"/>
                  <a:pt x="12484" y="4171"/>
                </a:cubicBezTo>
                <a:lnTo>
                  <a:pt x="12418" y="4204"/>
                </a:lnTo>
                <a:lnTo>
                  <a:pt x="12436" y="4239"/>
                </a:lnTo>
                <a:lnTo>
                  <a:pt x="12501" y="4205"/>
                </a:lnTo>
                <a:cubicBezTo>
                  <a:pt x="12543" y="4271"/>
                  <a:pt x="12616" y="4315"/>
                  <a:pt x="12700" y="4315"/>
                </a:cubicBezTo>
                <a:cubicBezTo>
                  <a:pt x="12830" y="4315"/>
                  <a:pt x="12935" y="4210"/>
                  <a:pt x="12935" y="4080"/>
                </a:cubicBezTo>
                <a:close/>
                <a:moveTo>
                  <a:pt x="25173" y="16313"/>
                </a:moveTo>
                <a:lnTo>
                  <a:pt x="25103" y="16301"/>
                </a:lnTo>
                <a:lnTo>
                  <a:pt x="25096" y="16339"/>
                </a:lnTo>
                <a:lnTo>
                  <a:pt x="25166" y="16351"/>
                </a:lnTo>
                <a:cubicBezTo>
                  <a:pt x="25165" y="16357"/>
                  <a:pt x="25165" y="16364"/>
                  <a:pt x="25165" y="16371"/>
                </a:cubicBezTo>
                <a:cubicBezTo>
                  <a:pt x="25165" y="16501"/>
                  <a:pt x="25270" y="16606"/>
                  <a:pt x="25400" y="16606"/>
                </a:cubicBezTo>
                <a:lnTo>
                  <a:pt x="25400" y="16136"/>
                </a:lnTo>
                <a:cubicBezTo>
                  <a:pt x="25290" y="16136"/>
                  <a:pt x="25199" y="16211"/>
                  <a:pt x="25173" y="16313"/>
                </a:cubicBezTo>
                <a:close/>
                <a:moveTo>
                  <a:pt x="5140" y="780"/>
                </a:moveTo>
                <a:cubicBezTo>
                  <a:pt x="5140" y="910"/>
                  <a:pt x="5245" y="1015"/>
                  <a:pt x="5375" y="1015"/>
                </a:cubicBezTo>
                <a:cubicBezTo>
                  <a:pt x="5505" y="1015"/>
                  <a:pt x="5610" y="910"/>
                  <a:pt x="5610" y="780"/>
                </a:cubicBezTo>
                <a:cubicBezTo>
                  <a:pt x="5610" y="734"/>
                  <a:pt x="5596" y="691"/>
                  <a:pt x="5573" y="654"/>
                </a:cubicBezTo>
                <a:lnTo>
                  <a:pt x="5593" y="640"/>
                </a:lnTo>
                <a:lnTo>
                  <a:pt x="5570" y="609"/>
                </a:lnTo>
                <a:lnTo>
                  <a:pt x="5550" y="623"/>
                </a:lnTo>
                <a:cubicBezTo>
                  <a:pt x="5507" y="575"/>
                  <a:pt x="5445" y="545"/>
                  <a:pt x="5375" y="545"/>
                </a:cubicBezTo>
                <a:cubicBezTo>
                  <a:pt x="5245" y="545"/>
                  <a:pt x="5140" y="650"/>
                  <a:pt x="5140" y="780"/>
                </a:cubicBezTo>
                <a:close/>
                <a:moveTo>
                  <a:pt x="6684" y="131"/>
                </a:moveTo>
                <a:lnTo>
                  <a:pt x="6611" y="92"/>
                </a:lnTo>
                <a:cubicBezTo>
                  <a:pt x="6623" y="64"/>
                  <a:pt x="6630" y="33"/>
                  <a:pt x="6630" y="0"/>
                </a:cubicBezTo>
                <a:lnTo>
                  <a:pt x="6160" y="0"/>
                </a:lnTo>
                <a:cubicBezTo>
                  <a:pt x="6160" y="130"/>
                  <a:pt x="6265" y="235"/>
                  <a:pt x="6395" y="235"/>
                </a:cubicBezTo>
                <a:cubicBezTo>
                  <a:pt x="6478" y="235"/>
                  <a:pt x="6551" y="192"/>
                  <a:pt x="6593" y="126"/>
                </a:cubicBezTo>
                <a:lnTo>
                  <a:pt x="6665" y="165"/>
                </a:lnTo>
                <a:lnTo>
                  <a:pt x="6684" y="131"/>
                </a:lnTo>
                <a:close/>
                <a:moveTo>
                  <a:pt x="10945" y="2686"/>
                </a:moveTo>
                <a:lnTo>
                  <a:pt x="10892" y="2708"/>
                </a:lnTo>
                <a:lnTo>
                  <a:pt x="10907" y="2744"/>
                </a:lnTo>
                <a:lnTo>
                  <a:pt x="10956" y="2724"/>
                </a:lnTo>
                <a:cubicBezTo>
                  <a:pt x="10974" y="2771"/>
                  <a:pt x="11007" y="2811"/>
                  <a:pt x="11050" y="2838"/>
                </a:cubicBezTo>
                <a:lnTo>
                  <a:pt x="11042" y="2854"/>
                </a:lnTo>
                <a:lnTo>
                  <a:pt x="11076" y="2872"/>
                </a:lnTo>
                <a:lnTo>
                  <a:pt x="11084" y="2856"/>
                </a:lnTo>
                <a:cubicBezTo>
                  <a:pt x="11112" y="2868"/>
                  <a:pt x="11143" y="2875"/>
                  <a:pt x="11175" y="2875"/>
                </a:cubicBezTo>
                <a:cubicBezTo>
                  <a:pt x="11235" y="2875"/>
                  <a:pt x="11290" y="2852"/>
                  <a:pt x="11332" y="2815"/>
                </a:cubicBezTo>
                <a:lnTo>
                  <a:pt x="11342" y="2824"/>
                </a:lnTo>
                <a:lnTo>
                  <a:pt x="11369" y="2796"/>
                </a:lnTo>
                <a:lnTo>
                  <a:pt x="11359" y="2787"/>
                </a:lnTo>
                <a:cubicBezTo>
                  <a:pt x="11391" y="2746"/>
                  <a:pt x="11410" y="2695"/>
                  <a:pt x="11410" y="2640"/>
                </a:cubicBezTo>
                <a:cubicBezTo>
                  <a:pt x="11410" y="2624"/>
                  <a:pt x="11408" y="2608"/>
                  <a:pt x="11405" y="2593"/>
                </a:cubicBezTo>
                <a:lnTo>
                  <a:pt x="11480" y="2572"/>
                </a:lnTo>
                <a:lnTo>
                  <a:pt x="11469" y="2535"/>
                </a:lnTo>
                <a:lnTo>
                  <a:pt x="11394" y="2556"/>
                </a:lnTo>
                <a:cubicBezTo>
                  <a:pt x="11383" y="2526"/>
                  <a:pt x="11366" y="2499"/>
                  <a:pt x="11344" y="2477"/>
                </a:cubicBezTo>
                <a:lnTo>
                  <a:pt x="11393" y="2421"/>
                </a:lnTo>
                <a:lnTo>
                  <a:pt x="11365" y="2395"/>
                </a:lnTo>
                <a:lnTo>
                  <a:pt x="11314" y="2451"/>
                </a:lnTo>
                <a:cubicBezTo>
                  <a:pt x="11275" y="2422"/>
                  <a:pt x="11227" y="2405"/>
                  <a:pt x="11175" y="2405"/>
                </a:cubicBezTo>
                <a:cubicBezTo>
                  <a:pt x="11045" y="2405"/>
                  <a:pt x="10940" y="2510"/>
                  <a:pt x="10940" y="2640"/>
                </a:cubicBezTo>
                <a:cubicBezTo>
                  <a:pt x="10940" y="2656"/>
                  <a:pt x="10942" y="2671"/>
                  <a:pt x="10945" y="2686"/>
                </a:cubicBezTo>
                <a:close/>
                <a:moveTo>
                  <a:pt x="18939" y="14594"/>
                </a:moveTo>
                <a:lnTo>
                  <a:pt x="18861" y="14565"/>
                </a:lnTo>
                <a:cubicBezTo>
                  <a:pt x="18867" y="14544"/>
                  <a:pt x="18870" y="14522"/>
                  <a:pt x="18870" y="14500"/>
                </a:cubicBezTo>
                <a:cubicBezTo>
                  <a:pt x="18870" y="14370"/>
                  <a:pt x="18765" y="14265"/>
                  <a:pt x="18635" y="14265"/>
                </a:cubicBezTo>
                <a:cubicBezTo>
                  <a:pt x="18606" y="14265"/>
                  <a:pt x="18578" y="14271"/>
                  <a:pt x="18553" y="14280"/>
                </a:cubicBezTo>
                <a:lnTo>
                  <a:pt x="18522" y="14215"/>
                </a:lnTo>
                <a:lnTo>
                  <a:pt x="18487" y="14232"/>
                </a:lnTo>
                <a:lnTo>
                  <a:pt x="18518" y="14297"/>
                </a:lnTo>
                <a:cubicBezTo>
                  <a:pt x="18447" y="14337"/>
                  <a:pt x="18400" y="14413"/>
                  <a:pt x="18400" y="14500"/>
                </a:cubicBezTo>
                <a:cubicBezTo>
                  <a:pt x="18400" y="14532"/>
                  <a:pt x="18406" y="14563"/>
                  <a:pt x="18418" y="14590"/>
                </a:cubicBezTo>
                <a:lnTo>
                  <a:pt x="18387" y="14612"/>
                </a:lnTo>
                <a:lnTo>
                  <a:pt x="18410" y="14644"/>
                </a:lnTo>
                <a:lnTo>
                  <a:pt x="18436" y="14625"/>
                </a:lnTo>
                <a:cubicBezTo>
                  <a:pt x="18454" y="14653"/>
                  <a:pt x="18478" y="14678"/>
                  <a:pt x="18506" y="14696"/>
                </a:cubicBezTo>
                <a:lnTo>
                  <a:pt x="18482" y="14736"/>
                </a:lnTo>
                <a:lnTo>
                  <a:pt x="18516" y="14756"/>
                </a:lnTo>
                <a:lnTo>
                  <a:pt x="18540" y="14715"/>
                </a:lnTo>
                <a:cubicBezTo>
                  <a:pt x="18569" y="14728"/>
                  <a:pt x="18601" y="14735"/>
                  <a:pt x="18635" y="14735"/>
                </a:cubicBezTo>
                <a:cubicBezTo>
                  <a:pt x="18729" y="14735"/>
                  <a:pt x="18809" y="14680"/>
                  <a:pt x="18847" y="14601"/>
                </a:cubicBezTo>
                <a:lnTo>
                  <a:pt x="18925" y="14630"/>
                </a:lnTo>
                <a:lnTo>
                  <a:pt x="18939" y="14594"/>
                </a:lnTo>
                <a:close/>
                <a:moveTo>
                  <a:pt x="14850" y="17308"/>
                </a:moveTo>
                <a:cubicBezTo>
                  <a:pt x="14850" y="17264"/>
                  <a:pt x="14838" y="17223"/>
                  <a:pt x="14817" y="17188"/>
                </a:cubicBezTo>
                <a:lnTo>
                  <a:pt x="14888" y="17138"/>
                </a:lnTo>
                <a:lnTo>
                  <a:pt x="14865" y="17106"/>
                </a:lnTo>
                <a:lnTo>
                  <a:pt x="14794" y="17156"/>
                </a:lnTo>
                <a:cubicBezTo>
                  <a:pt x="14751" y="17106"/>
                  <a:pt x="14687" y="17073"/>
                  <a:pt x="14615" y="17073"/>
                </a:cubicBezTo>
                <a:cubicBezTo>
                  <a:pt x="14485" y="17073"/>
                  <a:pt x="14380" y="17178"/>
                  <a:pt x="14380" y="17308"/>
                </a:cubicBezTo>
                <a:cubicBezTo>
                  <a:pt x="14380" y="17318"/>
                  <a:pt x="14381" y="17328"/>
                  <a:pt x="14382" y="17337"/>
                </a:cubicBezTo>
                <a:lnTo>
                  <a:pt x="14347" y="17345"/>
                </a:lnTo>
                <a:lnTo>
                  <a:pt x="14355" y="17383"/>
                </a:lnTo>
                <a:lnTo>
                  <a:pt x="14390" y="17375"/>
                </a:lnTo>
                <a:cubicBezTo>
                  <a:pt x="14419" y="17472"/>
                  <a:pt x="14509" y="17543"/>
                  <a:pt x="14615" y="17543"/>
                </a:cubicBezTo>
                <a:cubicBezTo>
                  <a:pt x="14629" y="17543"/>
                  <a:pt x="14644" y="17542"/>
                  <a:pt x="14657" y="17539"/>
                </a:cubicBezTo>
                <a:lnTo>
                  <a:pt x="14665" y="17602"/>
                </a:lnTo>
                <a:lnTo>
                  <a:pt x="14703" y="17598"/>
                </a:lnTo>
                <a:lnTo>
                  <a:pt x="14695" y="17529"/>
                </a:lnTo>
                <a:cubicBezTo>
                  <a:pt x="14760" y="17505"/>
                  <a:pt x="14811" y="17454"/>
                  <a:pt x="14835" y="17390"/>
                </a:cubicBezTo>
                <a:lnTo>
                  <a:pt x="14920" y="17413"/>
                </a:lnTo>
                <a:lnTo>
                  <a:pt x="14931" y="17376"/>
                </a:lnTo>
                <a:lnTo>
                  <a:pt x="14846" y="17352"/>
                </a:lnTo>
                <a:cubicBezTo>
                  <a:pt x="14848" y="17338"/>
                  <a:pt x="14850" y="17323"/>
                  <a:pt x="14850" y="17308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9" name="Logo UPD">
            <a:extLst>
              <a:ext uri="{FF2B5EF4-FFF2-40B4-BE49-F238E27FC236}">
                <a16:creationId xmlns:a16="http://schemas.microsoft.com/office/drawing/2014/main" id="{E81273A0-F1FD-4D3C-9023-9330F259261C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0850" y="450000"/>
            <a:ext cx="2080800" cy="716264"/>
          </a:xfrm>
          <a:custGeom>
            <a:avLst/>
            <a:gdLst>
              <a:gd name="T0" fmla="*/ 1928 w 5780"/>
              <a:gd name="T1" fmla="*/ 1975 h 1982"/>
              <a:gd name="T2" fmla="*/ 1430 w 5780"/>
              <a:gd name="T3" fmla="*/ 1979 h 1982"/>
              <a:gd name="T4" fmla="*/ 1430 w 5780"/>
              <a:gd name="T5" fmla="*/ 1979 h 1982"/>
              <a:gd name="T6" fmla="*/ 700 w 5780"/>
              <a:gd name="T7" fmla="*/ 1409 h 1982"/>
              <a:gd name="T8" fmla="*/ 1502 w 5780"/>
              <a:gd name="T9" fmla="*/ 1906 h 1982"/>
              <a:gd name="T10" fmla="*/ 1464 w 5780"/>
              <a:gd name="T11" fmla="*/ 1919 h 1982"/>
              <a:gd name="T12" fmla="*/ 5452 w 5780"/>
              <a:gd name="T13" fmla="*/ 883 h 1982"/>
              <a:gd name="T14" fmla="*/ 5769 w 5780"/>
              <a:gd name="T15" fmla="*/ 883 h 1982"/>
              <a:gd name="T16" fmla="*/ 5065 w 5780"/>
              <a:gd name="T17" fmla="*/ 1291 h 1982"/>
              <a:gd name="T18" fmla="*/ 5462 w 5780"/>
              <a:gd name="T19" fmla="*/ 1291 h 1982"/>
              <a:gd name="T20" fmla="*/ 5320 w 5780"/>
              <a:gd name="T21" fmla="*/ 1101 h 1982"/>
              <a:gd name="T22" fmla="*/ 5383 w 5780"/>
              <a:gd name="T23" fmla="*/ 751 h 1982"/>
              <a:gd name="T24" fmla="*/ 5240 w 5780"/>
              <a:gd name="T25" fmla="*/ 751 h 1982"/>
              <a:gd name="T26" fmla="*/ 4884 w 5780"/>
              <a:gd name="T27" fmla="*/ 1291 h 1982"/>
              <a:gd name="T28" fmla="*/ 4603 w 5780"/>
              <a:gd name="T29" fmla="*/ 1291 h 1982"/>
              <a:gd name="T30" fmla="*/ 4502 w 5780"/>
              <a:gd name="T31" fmla="*/ 1148 h 1982"/>
              <a:gd name="T32" fmla="*/ 4455 w 5780"/>
              <a:gd name="T33" fmla="*/ 911 h 1982"/>
              <a:gd name="T34" fmla="*/ 4292 w 5780"/>
              <a:gd name="T35" fmla="*/ 1076 h 1982"/>
              <a:gd name="T36" fmla="*/ 4162 w 5780"/>
              <a:gd name="T37" fmla="*/ 1257 h 1982"/>
              <a:gd name="T38" fmla="*/ 3959 w 5780"/>
              <a:gd name="T39" fmla="*/ 1083 h 1982"/>
              <a:gd name="T40" fmla="*/ 3856 w 5780"/>
              <a:gd name="T41" fmla="*/ 1291 h 1982"/>
              <a:gd name="T42" fmla="*/ 4102 w 5780"/>
              <a:gd name="T43" fmla="*/ 1291 h 1982"/>
              <a:gd name="T44" fmla="*/ 3856 w 5780"/>
              <a:gd name="T45" fmla="*/ 881 h 1982"/>
              <a:gd name="T46" fmla="*/ 3502 w 5780"/>
              <a:gd name="T47" fmla="*/ 1224 h 1982"/>
              <a:gd name="T48" fmla="*/ 3500 w 5780"/>
              <a:gd name="T49" fmla="*/ 882 h 1982"/>
              <a:gd name="T50" fmla="*/ 3691 w 5780"/>
              <a:gd name="T51" fmla="*/ 1291 h 1982"/>
              <a:gd name="T52" fmla="*/ 3159 w 5780"/>
              <a:gd name="T53" fmla="*/ 1181 h 1982"/>
              <a:gd name="T54" fmla="*/ 3196 w 5780"/>
              <a:gd name="T55" fmla="*/ 1293 h 1982"/>
              <a:gd name="T56" fmla="*/ 2819 w 5780"/>
              <a:gd name="T57" fmla="*/ 818 h 1982"/>
              <a:gd name="T58" fmla="*/ 2621 w 5780"/>
              <a:gd name="T59" fmla="*/ 1034 h 1982"/>
              <a:gd name="T60" fmla="*/ 2373 w 5780"/>
              <a:gd name="T61" fmla="*/ 818 h 1982"/>
              <a:gd name="T62" fmla="*/ 2445 w 5780"/>
              <a:gd name="T63" fmla="*/ 928 h 1982"/>
              <a:gd name="T64" fmla="*/ 2252 w 5780"/>
              <a:gd name="T65" fmla="*/ 818 h 1982"/>
              <a:gd name="T66" fmla="*/ 2004 w 5780"/>
              <a:gd name="T67" fmla="*/ 818 h 1982"/>
              <a:gd name="T68" fmla="*/ 5711 w 5780"/>
              <a:gd name="T69" fmla="*/ 1975 h 1982"/>
              <a:gd name="T70" fmla="*/ 5643 w 5780"/>
              <a:gd name="T71" fmla="*/ 1854 h 1982"/>
              <a:gd name="T72" fmla="*/ 5468 w 5780"/>
              <a:gd name="T73" fmla="*/ 1975 h 1982"/>
              <a:gd name="T74" fmla="*/ 5629 w 5780"/>
              <a:gd name="T75" fmla="*/ 1975 h 1982"/>
              <a:gd name="T76" fmla="*/ 5261 w 5780"/>
              <a:gd name="T77" fmla="*/ 1637 h 1982"/>
              <a:gd name="T78" fmla="*/ 5040 w 5780"/>
              <a:gd name="T79" fmla="*/ 1770 h 1982"/>
              <a:gd name="T80" fmla="*/ 5179 w 5780"/>
              <a:gd name="T81" fmla="*/ 1638 h 1982"/>
              <a:gd name="T82" fmla="*/ 5083 w 5780"/>
              <a:gd name="T83" fmla="*/ 1565 h 1982"/>
              <a:gd name="T84" fmla="*/ 4643 w 5780"/>
              <a:gd name="T85" fmla="*/ 1982 h 1982"/>
              <a:gd name="T86" fmla="*/ 4639 w 5780"/>
              <a:gd name="T87" fmla="*/ 1555 h 1982"/>
              <a:gd name="T88" fmla="*/ 4264 w 5780"/>
              <a:gd name="T89" fmla="*/ 1525 h 1982"/>
              <a:gd name="T90" fmla="*/ 4337 w 5780"/>
              <a:gd name="T91" fmla="*/ 1841 h 1982"/>
              <a:gd name="T92" fmla="*/ 4162 w 5780"/>
              <a:gd name="T93" fmla="*/ 1760 h 1982"/>
              <a:gd name="T94" fmla="*/ 4158 w 5780"/>
              <a:gd name="T95" fmla="*/ 1695 h 1982"/>
              <a:gd name="T96" fmla="*/ 4235 w 5780"/>
              <a:gd name="T97" fmla="*/ 1630 h 1982"/>
              <a:gd name="T98" fmla="*/ 3731 w 5780"/>
              <a:gd name="T99" fmla="*/ 1501 h 1982"/>
              <a:gd name="T100" fmla="*/ 3694 w 5780"/>
              <a:gd name="T101" fmla="*/ 1785 h 1982"/>
              <a:gd name="T102" fmla="*/ 3781 w 5780"/>
              <a:gd name="T103" fmla="*/ 1695 h 1982"/>
              <a:gd name="T104" fmla="*/ 3802 w 5780"/>
              <a:gd name="T105" fmla="*/ 1638 h 1982"/>
              <a:gd name="T106" fmla="*/ 3433 w 5780"/>
              <a:gd name="T107" fmla="*/ 1760 h 1982"/>
              <a:gd name="T108" fmla="*/ 3471 w 5780"/>
              <a:gd name="T109" fmla="*/ 1501 h 1982"/>
              <a:gd name="T110" fmla="*/ 3032 w 5780"/>
              <a:gd name="T111" fmla="*/ 1568 h 1982"/>
              <a:gd name="T112" fmla="*/ 3033 w 5780"/>
              <a:gd name="T113" fmla="*/ 1908 h 1982"/>
              <a:gd name="T114" fmla="*/ 2827 w 5780"/>
              <a:gd name="T115" fmla="*/ 1564 h 1982"/>
              <a:gd name="T116" fmla="*/ 2507 w 5780"/>
              <a:gd name="T117" fmla="*/ 1501 h 1982"/>
              <a:gd name="T118" fmla="*/ 2533 w 5780"/>
              <a:gd name="T119" fmla="*/ 1850 h 1982"/>
              <a:gd name="T120" fmla="*/ 2459 w 5780"/>
              <a:gd name="T121" fmla="*/ 1579 h 1982"/>
              <a:gd name="T122" fmla="*/ 2006 w 5780"/>
              <a:gd name="T123" fmla="*/ 173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80" h="1982">
                <a:moveTo>
                  <a:pt x="2239" y="1643"/>
                </a:moveTo>
                <a:cubicBezTo>
                  <a:pt x="2239" y="1591"/>
                  <a:pt x="2216" y="1549"/>
                  <a:pt x="2174" y="1524"/>
                </a:cubicBezTo>
                <a:cubicBezTo>
                  <a:pt x="2148" y="1508"/>
                  <a:pt x="2123" y="1501"/>
                  <a:pt x="2054" y="1501"/>
                </a:cubicBezTo>
                <a:lnTo>
                  <a:pt x="1928" y="1501"/>
                </a:lnTo>
                <a:lnTo>
                  <a:pt x="1928" y="1975"/>
                </a:lnTo>
                <a:lnTo>
                  <a:pt x="2006" y="1975"/>
                </a:lnTo>
                <a:lnTo>
                  <a:pt x="2006" y="1794"/>
                </a:lnTo>
                <a:lnTo>
                  <a:pt x="2086" y="1794"/>
                </a:lnTo>
                <a:cubicBezTo>
                  <a:pt x="2171" y="1794"/>
                  <a:pt x="2239" y="1736"/>
                  <a:pt x="2239" y="1643"/>
                </a:cubicBezTo>
                <a:close/>
                <a:moveTo>
                  <a:pt x="1430" y="1979"/>
                </a:moveTo>
                <a:lnTo>
                  <a:pt x="0" y="1979"/>
                </a:lnTo>
                <a:lnTo>
                  <a:pt x="0" y="1397"/>
                </a:lnTo>
                <a:lnTo>
                  <a:pt x="299" y="1164"/>
                </a:lnTo>
                <a:lnTo>
                  <a:pt x="299" y="1747"/>
                </a:lnTo>
                <a:lnTo>
                  <a:pt x="1430" y="1979"/>
                </a:lnTo>
                <a:close/>
                <a:moveTo>
                  <a:pt x="700" y="583"/>
                </a:moveTo>
                <a:lnTo>
                  <a:pt x="413" y="815"/>
                </a:lnTo>
                <a:lnTo>
                  <a:pt x="413" y="1641"/>
                </a:lnTo>
                <a:lnTo>
                  <a:pt x="1438" y="1945"/>
                </a:lnTo>
                <a:lnTo>
                  <a:pt x="700" y="1409"/>
                </a:lnTo>
                <a:lnTo>
                  <a:pt x="700" y="583"/>
                </a:lnTo>
                <a:close/>
                <a:moveTo>
                  <a:pt x="1502" y="815"/>
                </a:moveTo>
                <a:lnTo>
                  <a:pt x="1227" y="594"/>
                </a:lnTo>
                <a:lnTo>
                  <a:pt x="1227" y="1025"/>
                </a:lnTo>
                <a:lnTo>
                  <a:pt x="1502" y="1906"/>
                </a:lnTo>
                <a:lnTo>
                  <a:pt x="1502" y="815"/>
                </a:lnTo>
                <a:close/>
                <a:moveTo>
                  <a:pt x="1112" y="0"/>
                </a:moveTo>
                <a:lnTo>
                  <a:pt x="815" y="233"/>
                </a:lnTo>
                <a:lnTo>
                  <a:pt x="815" y="1316"/>
                </a:lnTo>
                <a:lnTo>
                  <a:pt x="1464" y="1919"/>
                </a:lnTo>
                <a:lnTo>
                  <a:pt x="1112" y="1107"/>
                </a:lnTo>
                <a:lnTo>
                  <a:pt x="1112" y="0"/>
                </a:lnTo>
                <a:close/>
                <a:moveTo>
                  <a:pt x="5780" y="818"/>
                </a:moveTo>
                <a:lnTo>
                  <a:pt x="5452" y="818"/>
                </a:lnTo>
                <a:lnTo>
                  <a:pt x="5452" y="883"/>
                </a:lnTo>
                <a:lnTo>
                  <a:pt x="5572" y="883"/>
                </a:lnTo>
                <a:lnTo>
                  <a:pt x="5572" y="1291"/>
                </a:lnTo>
                <a:lnTo>
                  <a:pt x="5650" y="1291"/>
                </a:lnTo>
                <a:lnTo>
                  <a:pt x="5650" y="883"/>
                </a:lnTo>
                <a:lnTo>
                  <a:pt x="5769" y="883"/>
                </a:lnTo>
                <a:lnTo>
                  <a:pt x="5780" y="818"/>
                </a:lnTo>
                <a:close/>
                <a:moveTo>
                  <a:pt x="5462" y="1291"/>
                </a:moveTo>
                <a:lnTo>
                  <a:pt x="5311" y="817"/>
                </a:lnTo>
                <a:lnTo>
                  <a:pt x="5220" y="817"/>
                </a:lnTo>
                <a:lnTo>
                  <a:pt x="5065" y="1291"/>
                </a:lnTo>
                <a:lnTo>
                  <a:pt x="5146" y="1291"/>
                </a:lnTo>
                <a:lnTo>
                  <a:pt x="5184" y="1166"/>
                </a:lnTo>
                <a:lnTo>
                  <a:pt x="5338" y="1166"/>
                </a:lnTo>
                <a:lnTo>
                  <a:pt x="5376" y="1291"/>
                </a:lnTo>
                <a:lnTo>
                  <a:pt x="5462" y="1291"/>
                </a:lnTo>
                <a:close/>
                <a:moveTo>
                  <a:pt x="5320" y="1101"/>
                </a:moveTo>
                <a:lnTo>
                  <a:pt x="5204" y="1101"/>
                </a:lnTo>
                <a:cubicBezTo>
                  <a:pt x="5214" y="1069"/>
                  <a:pt x="5263" y="895"/>
                  <a:pt x="5263" y="895"/>
                </a:cubicBezTo>
                <a:lnTo>
                  <a:pt x="5264" y="895"/>
                </a:lnTo>
                <a:cubicBezTo>
                  <a:pt x="5267" y="914"/>
                  <a:pt x="5315" y="1090"/>
                  <a:pt x="5320" y="1101"/>
                </a:cubicBezTo>
                <a:close/>
                <a:moveTo>
                  <a:pt x="5383" y="751"/>
                </a:moveTo>
                <a:cubicBezTo>
                  <a:pt x="5383" y="724"/>
                  <a:pt x="5362" y="703"/>
                  <a:pt x="5338" y="703"/>
                </a:cubicBezTo>
                <a:cubicBezTo>
                  <a:pt x="5312" y="703"/>
                  <a:pt x="5291" y="724"/>
                  <a:pt x="5291" y="751"/>
                </a:cubicBezTo>
                <a:cubicBezTo>
                  <a:pt x="5291" y="777"/>
                  <a:pt x="5312" y="798"/>
                  <a:pt x="5337" y="798"/>
                </a:cubicBezTo>
                <a:cubicBezTo>
                  <a:pt x="5362" y="798"/>
                  <a:pt x="5383" y="777"/>
                  <a:pt x="5383" y="751"/>
                </a:cubicBezTo>
                <a:close/>
                <a:moveTo>
                  <a:pt x="5240" y="751"/>
                </a:moveTo>
                <a:cubicBezTo>
                  <a:pt x="5240" y="724"/>
                  <a:pt x="5219" y="703"/>
                  <a:pt x="5194" y="703"/>
                </a:cubicBezTo>
                <a:cubicBezTo>
                  <a:pt x="5169" y="703"/>
                  <a:pt x="5148" y="724"/>
                  <a:pt x="5148" y="751"/>
                </a:cubicBezTo>
                <a:cubicBezTo>
                  <a:pt x="5148" y="777"/>
                  <a:pt x="5169" y="798"/>
                  <a:pt x="5194" y="798"/>
                </a:cubicBezTo>
                <a:cubicBezTo>
                  <a:pt x="5219" y="798"/>
                  <a:pt x="5240" y="777"/>
                  <a:pt x="5240" y="751"/>
                </a:cubicBezTo>
                <a:close/>
                <a:moveTo>
                  <a:pt x="5092" y="818"/>
                </a:moveTo>
                <a:lnTo>
                  <a:pt x="4764" y="818"/>
                </a:lnTo>
                <a:lnTo>
                  <a:pt x="4764" y="883"/>
                </a:lnTo>
                <a:lnTo>
                  <a:pt x="4884" y="883"/>
                </a:lnTo>
                <a:lnTo>
                  <a:pt x="4884" y="1291"/>
                </a:lnTo>
                <a:lnTo>
                  <a:pt x="4962" y="1291"/>
                </a:lnTo>
                <a:lnTo>
                  <a:pt x="4962" y="883"/>
                </a:lnTo>
                <a:lnTo>
                  <a:pt x="5081" y="883"/>
                </a:lnTo>
                <a:lnTo>
                  <a:pt x="5092" y="818"/>
                </a:lnTo>
                <a:close/>
                <a:moveTo>
                  <a:pt x="4603" y="1291"/>
                </a:moveTo>
                <a:lnTo>
                  <a:pt x="4684" y="1291"/>
                </a:lnTo>
                <a:lnTo>
                  <a:pt x="4684" y="818"/>
                </a:lnTo>
                <a:lnTo>
                  <a:pt x="4603" y="818"/>
                </a:lnTo>
                <a:lnTo>
                  <a:pt x="4603" y="1291"/>
                </a:lnTo>
                <a:close/>
                <a:moveTo>
                  <a:pt x="4502" y="1148"/>
                </a:moveTo>
                <a:cubicBezTo>
                  <a:pt x="4502" y="1077"/>
                  <a:pt x="4454" y="1033"/>
                  <a:pt x="4386" y="1013"/>
                </a:cubicBezTo>
                <a:lnTo>
                  <a:pt x="4330" y="997"/>
                </a:lnTo>
                <a:cubicBezTo>
                  <a:pt x="4283" y="983"/>
                  <a:pt x="4267" y="968"/>
                  <a:pt x="4267" y="939"/>
                </a:cubicBezTo>
                <a:cubicBezTo>
                  <a:pt x="4267" y="900"/>
                  <a:pt x="4297" y="874"/>
                  <a:pt x="4344" y="874"/>
                </a:cubicBezTo>
                <a:cubicBezTo>
                  <a:pt x="4382" y="874"/>
                  <a:pt x="4412" y="885"/>
                  <a:pt x="4455" y="911"/>
                </a:cubicBezTo>
                <a:lnTo>
                  <a:pt x="4491" y="855"/>
                </a:lnTo>
                <a:cubicBezTo>
                  <a:pt x="4449" y="826"/>
                  <a:pt x="4395" y="810"/>
                  <a:pt x="4341" y="810"/>
                </a:cubicBezTo>
                <a:cubicBezTo>
                  <a:pt x="4246" y="810"/>
                  <a:pt x="4180" y="867"/>
                  <a:pt x="4180" y="950"/>
                </a:cubicBezTo>
                <a:cubicBezTo>
                  <a:pt x="4180" y="978"/>
                  <a:pt x="4187" y="1000"/>
                  <a:pt x="4200" y="1019"/>
                </a:cubicBezTo>
                <a:cubicBezTo>
                  <a:pt x="4218" y="1046"/>
                  <a:pt x="4249" y="1064"/>
                  <a:pt x="4292" y="1076"/>
                </a:cubicBezTo>
                <a:lnTo>
                  <a:pt x="4343" y="1090"/>
                </a:lnTo>
                <a:cubicBezTo>
                  <a:pt x="4391" y="1104"/>
                  <a:pt x="4413" y="1126"/>
                  <a:pt x="4413" y="1161"/>
                </a:cubicBezTo>
                <a:cubicBezTo>
                  <a:pt x="4413" y="1208"/>
                  <a:pt x="4378" y="1236"/>
                  <a:pt x="4320" y="1236"/>
                </a:cubicBezTo>
                <a:cubicBezTo>
                  <a:pt x="4272" y="1236"/>
                  <a:pt x="4234" y="1222"/>
                  <a:pt x="4192" y="1197"/>
                </a:cubicBezTo>
                <a:lnTo>
                  <a:pt x="4162" y="1257"/>
                </a:lnTo>
                <a:cubicBezTo>
                  <a:pt x="4209" y="1285"/>
                  <a:pt x="4263" y="1300"/>
                  <a:pt x="4317" y="1300"/>
                </a:cubicBezTo>
                <a:cubicBezTo>
                  <a:pt x="4438" y="1300"/>
                  <a:pt x="4502" y="1227"/>
                  <a:pt x="4502" y="1148"/>
                </a:cubicBezTo>
                <a:close/>
                <a:moveTo>
                  <a:pt x="4102" y="1291"/>
                </a:moveTo>
                <a:lnTo>
                  <a:pt x="4032" y="1177"/>
                </a:lnTo>
                <a:cubicBezTo>
                  <a:pt x="4008" y="1138"/>
                  <a:pt x="3976" y="1092"/>
                  <a:pt x="3959" y="1083"/>
                </a:cubicBezTo>
                <a:cubicBezTo>
                  <a:pt x="4033" y="1083"/>
                  <a:pt x="4077" y="1021"/>
                  <a:pt x="4077" y="953"/>
                </a:cubicBezTo>
                <a:cubicBezTo>
                  <a:pt x="4077" y="879"/>
                  <a:pt x="4029" y="818"/>
                  <a:pt x="3923" y="818"/>
                </a:cubicBezTo>
                <a:lnTo>
                  <a:pt x="3779" y="818"/>
                </a:lnTo>
                <a:lnTo>
                  <a:pt x="3779" y="1291"/>
                </a:lnTo>
                <a:lnTo>
                  <a:pt x="3856" y="1291"/>
                </a:lnTo>
                <a:lnTo>
                  <a:pt x="3856" y="1086"/>
                </a:lnTo>
                <a:cubicBezTo>
                  <a:pt x="3871" y="1087"/>
                  <a:pt x="3878" y="1092"/>
                  <a:pt x="3887" y="1101"/>
                </a:cubicBezTo>
                <a:cubicBezTo>
                  <a:pt x="3913" y="1127"/>
                  <a:pt x="3935" y="1159"/>
                  <a:pt x="3967" y="1218"/>
                </a:cubicBezTo>
                <a:lnTo>
                  <a:pt x="4008" y="1291"/>
                </a:lnTo>
                <a:lnTo>
                  <a:pt x="4102" y="1291"/>
                </a:lnTo>
                <a:close/>
                <a:moveTo>
                  <a:pt x="3995" y="954"/>
                </a:moveTo>
                <a:cubicBezTo>
                  <a:pt x="3995" y="978"/>
                  <a:pt x="3986" y="998"/>
                  <a:pt x="3974" y="1011"/>
                </a:cubicBezTo>
                <a:cubicBezTo>
                  <a:pt x="3959" y="1025"/>
                  <a:pt x="3937" y="1031"/>
                  <a:pt x="3896" y="1031"/>
                </a:cubicBezTo>
                <a:lnTo>
                  <a:pt x="3856" y="1031"/>
                </a:lnTo>
                <a:lnTo>
                  <a:pt x="3856" y="881"/>
                </a:lnTo>
                <a:lnTo>
                  <a:pt x="3899" y="881"/>
                </a:lnTo>
                <a:cubicBezTo>
                  <a:pt x="3969" y="881"/>
                  <a:pt x="3995" y="906"/>
                  <a:pt x="3995" y="954"/>
                </a:cubicBezTo>
                <a:close/>
                <a:moveTo>
                  <a:pt x="3691" y="1291"/>
                </a:moveTo>
                <a:lnTo>
                  <a:pt x="3691" y="1224"/>
                </a:lnTo>
                <a:lnTo>
                  <a:pt x="3502" y="1224"/>
                </a:lnTo>
                <a:lnTo>
                  <a:pt x="3502" y="1076"/>
                </a:lnTo>
                <a:lnTo>
                  <a:pt x="3646" y="1076"/>
                </a:lnTo>
                <a:lnTo>
                  <a:pt x="3646" y="1011"/>
                </a:lnTo>
                <a:lnTo>
                  <a:pt x="3500" y="1011"/>
                </a:lnTo>
                <a:lnTo>
                  <a:pt x="3500" y="882"/>
                </a:lnTo>
                <a:lnTo>
                  <a:pt x="3674" y="882"/>
                </a:lnTo>
                <a:lnTo>
                  <a:pt x="3684" y="818"/>
                </a:lnTo>
                <a:lnTo>
                  <a:pt x="3422" y="818"/>
                </a:lnTo>
                <a:lnTo>
                  <a:pt x="3422" y="1291"/>
                </a:lnTo>
                <a:lnTo>
                  <a:pt x="3691" y="1291"/>
                </a:lnTo>
                <a:close/>
                <a:moveTo>
                  <a:pt x="3358" y="818"/>
                </a:moveTo>
                <a:lnTo>
                  <a:pt x="3276" y="818"/>
                </a:lnTo>
                <a:lnTo>
                  <a:pt x="3189" y="1082"/>
                </a:lnTo>
                <a:cubicBezTo>
                  <a:pt x="3166" y="1152"/>
                  <a:pt x="3161" y="1181"/>
                  <a:pt x="3161" y="1181"/>
                </a:cubicBezTo>
                <a:lnTo>
                  <a:pt x="3159" y="1181"/>
                </a:lnTo>
                <a:cubicBezTo>
                  <a:pt x="3159" y="1181"/>
                  <a:pt x="3154" y="1146"/>
                  <a:pt x="3135" y="1086"/>
                </a:cubicBezTo>
                <a:lnTo>
                  <a:pt x="3049" y="818"/>
                </a:lnTo>
                <a:lnTo>
                  <a:pt x="2963" y="818"/>
                </a:lnTo>
                <a:lnTo>
                  <a:pt x="3122" y="1293"/>
                </a:lnTo>
                <a:lnTo>
                  <a:pt x="3196" y="1293"/>
                </a:lnTo>
                <a:lnTo>
                  <a:pt x="3358" y="818"/>
                </a:lnTo>
                <a:close/>
                <a:moveTo>
                  <a:pt x="2819" y="1291"/>
                </a:moveTo>
                <a:lnTo>
                  <a:pt x="2900" y="1291"/>
                </a:lnTo>
                <a:lnTo>
                  <a:pt x="2900" y="818"/>
                </a:lnTo>
                <a:lnTo>
                  <a:pt x="2819" y="818"/>
                </a:lnTo>
                <a:lnTo>
                  <a:pt x="2819" y="1291"/>
                </a:lnTo>
                <a:close/>
                <a:moveTo>
                  <a:pt x="2694" y="1291"/>
                </a:moveTo>
                <a:lnTo>
                  <a:pt x="2694" y="818"/>
                </a:lnTo>
                <a:lnTo>
                  <a:pt x="2620" y="818"/>
                </a:lnTo>
                <a:lnTo>
                  <a:pt x="2621" y="1034"/>
                </a:lnTo>
                <a:cubicBezTo>
                  <a:pt x="2621" y="1077"/>
                  <a:pt x="2626" y="1144"/>
                  <a:pt x="2628" y="1168"/>
                </a:cubicBezTo>
                <a:lnTo>
                  <a:pt x="2626" y="1170"/>
                </a:lnTo>
                <a:cubicBezTo>
                  <a:pt x="2620" y="1149"/>
                  <a:pt x="2599" y="1092"/>
                  <a:pt x="2577" y="1049"/>
                </a:cubicBezTo>
                <a:lnTo>
                  <a:pt x="2462" y="818"/>
                </a:lnTo>
                <a:lnTo>
                  <a:pt x="2373" y="818"/>
                </a:lnTo>
                <a:lnTo>
                  <a:pt x="2373" y="1291"/>
                </a:lnTo>
                <a:lnTo>
                  <a:pt x="2451" y="1291"/>
                </a:lnTo>
                <a:lnTo>
                  <a:pt x="2448" y="1062"/>
                </a:lnTo>
                <a:cubicBezTo>
                  <a:pt x="2447" y="1020"/>
                  <a:pt x="2447" y="970"/>
                  <a:pt x="2443" y="930"/>
                </a:cubicBezTo>
                <a:lnTo>
                  <a:pt x="2445" y="928"/>
                </a:lnTo>
                <a:cubicBezTo>
                  <a:pt x="2454" y="956"/>
                  <a:pt x="2480" y="1016"/>
                  <a:pt x="2505" y="1068"/>
                </a:cubicBezTo>
                <a:lnTo>
                  <a:pt x="2611" y="1291"/>
                </a:lnTo>
                <a:lnTo>
                  <a:pt x="2694" y="1291"/>
                </a:lnTo>
                <a:close/>
                <a:moveTo>
                  <a:pt x="2252" y="1158"/>
                </a:moveTo>
                <a:lnTo>
                  <a:pt x="2252" y="818"/>
                </a:lnTo>
                <a:lnTo>
                  <a:pt x="2173" y="818"/>
                </a:lnTo>
                <a:lnTo>
                  <a:pt x="2173" y="1136"/>
                </a:lnTo>
                <a:cubicBezTo>
                  <a:pt x="2173" y="1198"/>
                  <a:pt x="2145" y="1232"/>
                  <a:pt x="2088" y="1232"/>
                </a:cubicBezTo>
                <a:cubicBezTo>
                  <a:pt x="2030" y="1232"/>
                  <a:pt x="2004" y="1208"/>
                  <a:pt x="2004" y="1136"/>
                </a:cubicBezTo>
                <a:lnTo>
                  <a:pt x="2004" y="818"/>
                </a:lnTo>
                <a:lnTo>
                  <a:pt x="1924" y="818"/>
                </a:lnTo>
                <a:lnTo>
                  <a:pt x="1924" y="1159"/>
                </a:lnTo>
                <a:cubicBezTo>
                  <a:pt x="1924" y="1235"/>
                  <a:pt x="1963" y="1299"/>
                  <a:pt x="2088" y="1299"/>
                </a:cubicBezTo>
                <a:cubicBezTo>
                  <a:pt x="2192" y="1299"/>
                  <a:pt x="2252" y="1245"/>
                  <a:pt x="2252" y="1158"/>
                </a:cubicBezTo>
                <a:close/>
                <a:moveTo>
                  <a:pt x="5711" y="1975"/>
                </a:moveTo>
                <a:lnTo>
                  <a:pt x="5711" y="1501"/>
                </a:lnTo>
                <a:lnTo>
                  <a:pt x="5637" y="1501"/>
                </a:lnTo>
                <a:lnTo>
                  <a:pt x="5638" y="1718"/>
                </a:lnTo>
                <a:cubicBezTo>
                  <a:pt x="5638" y="1761"/>
                  <a:pt x="5643" y="1828"/>
                  <a:pt x="5645" y="1852"/>
                </a:cubicBezTo>
                <a:lnTo>
                  <a:pt x="5643" y="1854"/>
                </a:lnTo>
                <a:cubicBezTo>
                  <a:pt x="5637" y="1832"/>
                  <a:pt x="5616" y="1776"/>
                  <a:pt x="5595" y="1733"/>
                </a:cubicBezTo>
                <a:lnTo>
                  <a:pt x="5480" y="1501"/>
                </a:lnTo>
                <a:lnTo>
                  <a:pt x="5391" y="1501"/>
                </a:lnTo>
                <a:lnTo>
                  <a:pt x="5391" y="1975"/>
                </a:lnTo>
                <a:lnTo>
                  <a:pt x="5468" y="1975"/>
                </a:lnTo>
                <a:lnTo>
                  <a:pt x="5465" y="1746"/>
                </a:lnTo>
                <a:cubicBezTo>
                  <a:pt x="5465" y="1704"/>
                  <a:pt x="5464" y="1654"/>
                  <a:pt x="5460" y="1614"/>
                </a:cubicBezTo>
                <a:lnTo>
                  <a:pt x="5463" y="1612"/>
                </a:lnTo>
                <a:cubicBezTo>
                  <a:pt x="5471" y="1640"/>
                  <a:pt x="5497" y="1700"/>
                  <a:pt x="5523" y="1752"/>
                </a:cubicBezTo>
                <a:lnTo>
                  <a:pt x="5629" y="1975"/>
                </a:lnTo>
                <a:lnTo>
                  <a:pt x="5711" y="1975"/>
                </a:lnTo>
                <a:close/>
                <a:moveTo>
                  <a:pt x="5286" y="1975"/>
                </a:moveTo>
                <a:lnTo>
                  <a:pt x="5216" y="1861"/>
                </a:lnTo>
                <a:cubicBezTo>
                  <a:pt x="5192" y="1822"/>
                  <a:pt x="5160" y="1776"/>
                  <a:pt x="5143" y="1767"/>
                </a:cubicBezTo>
                <a:cubicBezTo>
                  <a:pt x="5217" y="1767"/>
                  <a:pt x="5261" y="1705"/>
                  <a:pt x="5261" y="1637"/>
                </a:cubicBezTo>
                <a:cubicBezTo>
                  <a:pt x="5261" y="1563"/>
                  <a:pt x="5213" y="1501"/>
                  <a:pt x="5107" y="1501"/>
                </a:cubicBezTo>
                <a:lnTo>
                  <a:pt x="4962" y="1501"/>
                </a:lnTo>
                <a:lnTo>
                  <a:pt x="4962" y="1975"/>
                </a:lnTo>
                <a:lnTo>
                  <a:pt x="5040" y="1975"/>
                </a:lnTo>
                <a:lnTo>
                  <a:pt x="5040" y="1770"/>
                </a:lnTo>
                <a:cubicBezTo>
                  <a:pt x="5055" y="1771"/>
                  <a:pt x="5062" y="1776"/>
                  <a:pt x="5070" y="1785"/>
                </a:cubicBezTo>
                <a:cubicBezTo>
                  <a:pt x="5096" y="1811"/>
                  <a:pt x="5118" y="1843"/>
                  <a:pt x="5151" y="1902"/>
                </a:cubicBezTo>
                <a:lnTo>
                  <a:pt x="5192" y="1975"/>
                </a:lnTo>
                <a:lnTo>
                  <a:pt x="5286" y="1975"/>
                </a:lnTo>
                <a:close/>
                <a:moveTo>
                  <a:pt x="5179" y="1638"/>
                </a:moveTo>
                <a:cubicBezTo>
                  <a:pt x="5179" y="1662"/>
                  <a:pt x="5170" y="1682"/>
                  <a:pt x="5157" y="1695"/>
                </a:cubicBezTo>
                <a:cubicBezTo>
                  <a:pt x="5143" y="1709"/>
                  <a:pt x="5121" y="1715"/>
                  <a:pt x="5080" y="1715"/>
                </a:cubicBezTo>
                <a:lnTo>
                  <a:pt x="5040" y="1715"/>
                </a:lnTo>
                <a:lnTo>
                  <a:pt x="5040" y="1565"/>
                </a:lnTo>
                <a:lnTo>
                  <a:pt x="5083" y="1565"/>
                </a:lnTo>
                <a:cubicBezTo>
                  <a:pt x="5153" y="1565"/>
                  <a:pt x="5179" y="1590"/>
                  <a:pt x="5179" y="1638"/>
                </a:cubicBezTo>
                <a:close/>
                <a:moveTo>
                  <a:pt x="4837" y="1739"/>
                </a:moveTo>
                <a:cubicBezTo>
                  <a:pt x="4837" y="1601"/>
                  <a:pt x="4773" y="1495"/>
                  <a:pt x="4639" y="1495"/>
                </a:cubicBezTo>
                <a:cubicBezTo>
                  <a:pt x="4521" y="1495"/>
                  <a:pt x="4442" y="1582"/>
                  <a:pt x="4442" y="1738"/>
                </a:cubicBezTo>
                <a:cubicBezTo>
                  <a:pt x="4442" y="1878"/>
                  <a:pt x="4508" y="1982"/>
                  <a:pt x="4643" y="1982"/>
                </a:cubicBezTo>
                <a:cubicBezTo>
                  <a:pt x="4766" y="1982"/>
                  <a:pt x="4837" y="1886"/>
                  <a:pt x="4837" y="1739"/>
                </a:cubicBezTo>
                <a:close/>
                <a:moveTo>
                  <a:pt x="4747" y="1744"/>
                </a:moveTo>
                <a:cubicBezTo>
                  <a:pt x="4747" y="1871"/>
                  <a:pt x="4711" y="1923"/>
                  <a:pt x="4641" y="1923"/>
                </a:cubicBezTo>
                <a:cubicBezTo>
                  <a:pt x="4560" y="1923"/>
                  <a:pt x="4529" y="1855"/>
                  <a:pt x="4529" y="1733"/>
                </a:cubicBezTo>
                <a:cubicBezTo>
                  <a:pt x="4529" y="1620"/>
                  <a:pt x="4559" y="1555"/>
                  <a:pt x="4639" y="1555"/>
                </a:cubicBezTo>
                <a:cubicBezTo>
                  <a:pt x="4724" y="1555"/>
                  <a:pt x="4747" y="1628"/>
                  <a:pt x="4747" y="1744"/>
                </a:cubicBezTo>
                <a:close/>
                <a:moveTo>
                  <a:pt x="4337" y="1841"/>
                </a:moveTo>
                <a:cubicBezTo>
                  <a:pt x="4337" y="1793"/>
                  <a:pt x="4315" y="1740"/>
                  <a:pt x="4236" y="1721"/>
                </a:cubicBezTo>
                <a:cubicBezTo>
                  <a:pt x="4289" y="1706"/>
                  <a:pt x="4318" y="1668"/>
                  <a:pt x="4318" y="1618"/>
                </a:cubicBezTo>
                <a:cubicBezTo>
                  <a:pt x="4318" y="1578"/>
                  <a:pt x="4300" y="1547"/>
                  <a:pt x="4264" y="1525"/>
                </a:cubicBezTo>
                <a:cubicBezTo>
                  <a:pt x="4235" y="1506"/>
                  <a:pt x="4210" y="1501"/>
                  <a:pt x="4140" y="1501"/>
                </a:cubicBezTo>
                <a:lnTo>
                  <a:pt x="4015" y="1501"/>
                </a:lnTo>
                <a:lnTo>
                  <a:pt x="4015" y="1975"/>
                </a:lnTo>
                <a:lnTo>
                  <a:pt x="4152" y="1975"/>
                </a:lnTo>
                <a:cubicBezTo>
                  <a:pt x="4272" y="1975"/>
                  <a:pt x="4337" y="1934"/>
                  <a:pt x="4337" y="1841"/>
                </a:cubicBezTo>
                <a:close/>
                <a:moveTo>
                  <a:pt x="4250" y="1833"/>
                </a:moveTo>
                <a:cubicBezTo>
                  <a:pt x="4250" y="1876"/>
                  <a:pt x="4224" y="1910"/>
                  <a:pt x="4164" y="1910"/>
                </a:cubicBezTo>
                <a:lnTo>
                  <a:pt x="4093" y="1910"/>
                </a:lnTo>
                <a:lnTo>
                  <a:pt x="4093" y="1760"/>
                </a:lnTo>
                <a:lnTo>
                  <a:pt x="4162" y="1760"/>
                </a:lnTo>
                <a:cubicBezTo>
                  <a:pt x="4184" y="1760"/>
                  <a:pt x="4194" y="1761"/>
                  <a:pt x="4206" y="1764"/>
                </a:cubicBezTo>
                <a:cubicBezTo>
                  <a:pt x="4232" y="1772"/>
                  <a:pt x="4250" y="1800"/>
                  <a:pt x="4250" y="1833"/>
                </a:cubicBezTo>
                <a:close/>
                <a:moveTo>
                  <a:pt x="4235" y="1630"/>
                </a:moveTo>
                <a:cubicBezTo>
                  <a:pt x="4235" y="1642"/>
                  <a:pt x="4231" y="1662"/>
                  <a:pt x="4216" y="1677"/>
                </a:cubicBezTo>
                <a:cubicBezTo>
                  <a:pt x="4201" y="1693"/>
                  <a:pt x="4187" y="1695"/>
                  <a:pt x="4158" y="1695"/>
                </a:cubicBezTo>
                <a:lnTo>
                  <a:pt x="4091" y="1695"/>
                </a:lnTo>
                <a:lnTo>
                  <a:pt x="4091" y="1566"/>
                </a:lnTo>
                <a:lnTo>
                  <a:pt x="4152" y="1566"/>
                </a:lnTo>
                <a:cubicBezTo>
                  <a:pt x="4175" y="1566"/>
                  <a:pt x="4187" y="1568"/>
                  <a:pt x="4197" y="1571"/>
                </a:cubicBezTo>
                <a:cubicBezTo>
                  <a:pt x="4219" y="1579"/>
                  <a:pt x="4235" y="1603"/>
                  <a:pt x="4235" y="1630"/>
                </a:cubicBezTo>
                <a:close/>
                <a:moveTo>
                  <a:pt x="3910" y="1975"/>
                </a:moveTo>
                <a:lnTo>
                  <a:pt x="3840" y="1861"/>
                </a:lnTo>
                <a:cubicBezTo>
                  <a:pt x="3815" y="1822"/>
                  <a:pt x="3784" y="1776"/>
                  <a:pt x="3767" y="1767"/>
                </a:cubicBezTo>
                <a:cubicBezTo>
                  <a:pt x="3841" y="1767"/>
                  <a:pt x="3885" y="1705"/>
                  <a:pt x="3885" y="1637"/>
                </a:cubicBezTo>
                <a:cubicBezTo>
                  <a:pt x="3885" y="1563"/>
                  <a:pt x="3837" y="1501"/>
                  <a:pt x="3731" y="1501"/>
                </a:cubicBezTo>
                <a:lnTo>
                  <a:pt x="3586" y="1501"/>
                </a:lnTo>
                <a:lnTo>
                  <a:pt x="3586" y="1975"/>
                </a:lnTo>
                <a:lnTo>
                  <a:pt x="3664" y="1975"/>
                </a:lnTo>
                <a:lnTo>
                  <a:pt x="3664" y="1770"/>
                </a:lnTo>
                <a:cubicBezTo>
                  <a:pt x="3679" y="1771"/>
                  <a:pt x="3686" y="1776"/>
                  <a:pt x="3694" y="1785"/>
                </a:cubicBezTo>
                <a:cubicBezTo>
                  <a:pt x="3720" y="1811"/>
                  <a:pt x="3742" y="1843"/>
                  <a:pt x="3775" y="1902"/>
                </a:cubicBezTo>
                <a:lnTo>
                  <a:pt x="3816" y="1975"/>
                </a:lnTo>
                <a:lnTo>
                  <a:pt x="3910" y="1975"/>
                </a:lnTo>
                <a:close/>
                <a:moveTo>
                  <a:pt x="3802" y="1638"/>
                </a:moveTo>
                <a:cubicBezTo>
                  <a:pt x="3802" y="1662"/>
                  <a:pt x="3794" y="1682"/>
                  <a:pt x="3781" y="1695"/>
                </a:cubicBezTo>
                <a:cubicBezTo>
                  <a:pt x="3767" y="1709"/>
                  <a:pt x="3745" y="1715"/>
                  <a:pt x="3704" y="1715"/>
                </a:cubicBezTo>
                <a:lnTo>
                  <a:pt x="3664" y="1715"/>
                </a:lnTo>
                <a:lnTo>
                  <a:pt x="3664" y="1565"/>
                </a:lnTo>
                <a:lnTo>
                  <a:pt x="3707" y="1565"/>
                </a:lnTo>
                <a:cubicBezTo>
                  <a:pt x="3777" y="1565"/>
                  <a:pt x="3802" y="1590"/>
                  <a:pt x="3802" y="1638"/>
                </a:cubicBezTo>
                <a:close/>
                <a:moveTo>
                  <a:pt x="3478" y="1975"/>
                </a:moveTo>
                <a:lnTo>
                  <a:pt x="3478" y="1908"/>
                </a:lnTo>
                <a:lnTo>
                  <a:pt x="3289" y="1908"/>
                </a:lnTo>
                <a:lnTo>
                  <a:pt x="3289" y="1760"/>
                </a:lnTo>
                <a:lnTo>
                  <a:pt x="3433" y="1760"/>
                </a:lnTo>
                <a:lnTo>
                  <a:pt x="3433" y="1695"/>
                </a:lnTo>
                <a:lnTo>
                  <a:pt x="3287" y="1695"/>
                </a:lnTo>
                <a:lnTo>
                  <a:pt x="3287" y="1566"/>
                </a:lnTo>
                <a:lnTo>
                  <a:pt x="3461" y="1566"/>
                </a:lnTo>
                <a:lnTo>
                  <a:pt x="3471" y="1501"/>
                </a:lnTo>
                <a:lnTo>
                  <a:pt x="3209" y="1501"/>
                </a:lnTo>
                <a:lnTo>
                  <a:pt x="3209" y="1975"/>
                </a:lnTo>
                <a:lnTo>
                  <a:pt x="3478" y="1975"/>
                </a:lnTo>
                <a:close/>
                <a:moveTo>
                  <a:pt x="3083" y="1739"/>
                </a:moveTo>
                <a:cubicBezTo>
                  <a:pt x="3083" y="1666"/>
                  <a:pt x="3067" y="1609"/>
                  <a:pt x="3032" y="1568"/>
                </a:cubicBezTo>
                <a:cubicBezTo>
                  <a:pt x="2987" y="1518"/>
                  <a:pt x="2935" y="1501"/>
                  <a:pt x="2846" y="1501"/>
                </a:cubicBezTo>
                <a:lnTo>
                  <a:pt x="2747" y="1501"/>
                </a:lnTo>
                <a:lnTo>
                  <a:pt x="2747" y="1975"/>
                </a:lnTo>
                <a:lnTo>
                  <a:pt x="2864" y="1975"/>
                </a:lnTo>
                <a:cubicBezTo>
                  <a:pt x="2953" y="1975"/>
                  <a:pt x="2994" y="1959"/>
                  <a:pt x="3033" y="1908"/>
                </a:cubicBezTo>
                <a:cubicBezTo>
                  <a:pt x="3065" y="1867"/>
                  <a:pt x="3083" y="1811"/>
                  <a:pt x="3083" y="1739"/>
                </a:cubicBezTo>
                <a:close/>
                <a:moveTo>
                  <a:pt x="2996" y="1748"/>
                </a:moveTo>
                <a:cubicBezTo>
                  <a:pt x="2996" y="1855"/>
                  <a:pt x="2962" y="1910"/>
                  <a:pt x="2879" y="1910"/>
                </a:cubicBezTo>
                <a:lnTo>
                  <a:pt x="2827" y="1910"/>
                </a:lnTo>
                <a:lnTo>
                  <a:pt x="2827" y="1564"/>
                </a:lnTo>
                <a:lnTo>
                  <a:pt x="2877" y="1564"/>
                </a:lnTo>
                <a:cubicBezTo>
                  <a:pt x="2919" y="1564"/>
                  <a:pt x="2944" y="1575"/>
                  <a:pt x="2966" y="1605"/>
                </a:cubicBezTo>
                <a:cubicBezTo>
                  <a:pt x="2990" y="1638"/>
                  <a:pt x="2996" y="1687"/>
                  <a:pt x="2996" y="1748"/>
                </a:cubicBezTo>
                <a:close/>
                <a:moveTo>
                  <a:pt x="2658" y="1975"/>
                </a:moveTo>
                <a:lnTo>
                  <a:pt x="2507" y="1501"/>
                </a:lnTo>
                <a:lnTo>
                  <a:pt x="2416" y="1501"/>
                </a:lnTo>
                <a:lnTo>
                  <a:pt x="2260" y="1975"/>
                </a:lnTo>
                <a:lnTo>
                  <a:pt x="2342" y="1975"/>
                </a:lnTo>
                <a:lnTo>
                  <a:pt x="2380" y="1850"/>
                </a:lnTo>
                <a:lnTo>
                  <a:pt x="2533" y="1850"/>
                </a:lnTo>
                <a:lnTo>
                  <a:pt x="2572" y="1975"/>
                </a:lnTo>
                <a:lnTo>
                  <a:pt x="2658" y="1975"/>
                </a:lnTo>
                <a:close/>
                <a:moveTo>
                  <a:pt x="2515" y="1785"/>
                </a:moveTo>
                <a:lnTo>
                  <a:pt x="2399" y="1785"/>
                </a:lnTo>
                <a:cubicBezTo>
                  <a:pt x="2410" y="1753"/>
                  <a:pt x="2459" y="1579"/>
                  <a:pt x="2459" y="1579"/>
                </a:cubicBezTo>
                <a:lnTo>
                  <a:pt x="2459" y="1579"/>
                </a:lnTo>
                <a:cubicBezTo>
                  <a:pt x="2463" y="1598"/>
                  <a:pt x="2511" y="1774"/>
                  <a:pt x="2515" y="1785"/>
                </a:cubicBezTo>
                <a:close/>
                <a:moveTo>
                  <a:pt x="2152" y="1648"/>
                </a:moveTo>
                <a:cubicBezTo>
                  <a:pt x="2152" y="1704"/>
                  <a:pt x="2125" y="1731"/>
                  <a:pt x="2067" y="1731"/>
                </a:cubicBezTo>
                <a:lnTo>
                  <a:pt x="2006" y="1731"/>
                </a:lnTo>
                <a:lnTo>
                  <a:pt x="2006" y="1565"/>
                </a:lnTo>
                <a:lnTo>
                  <a:pt x="2067" y="1565"/>
                </a:lnTo>
                <a:cubicBezTo>
                  <a:pt x="2098" y="1565"/>
                  <a:pt x="2119" y="1573"/>
                  <a:pt x="2133" y="1588"/>
                </a:cubicBezTo>
                <a:cubicBezTo>
                  <a:pt x="2146" y="1602"/>
                  <a:pt x="2152" y="1622"/>
                  <a:pt x="2152" y="164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8" name="Freihandform: Form 37">
            <a:extLst>
              <a:ext uri="{FF2B5EF4-FFF2-40B4-BE49-F238E27FC236}">
                <a16:creationId xmlns:a16="http://schemas.microsoft.com/office/drawing/2014/main" id="{D6B4A9B5-5BEA-4E2C-B690-BAFEC886997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25976" y="0"/>
            <a:ext cx="4518025" cy="4068763"/>
          </a:xfrm>
          <a:custGeom>
            <a:avLst/>
            <a:gdLst>
              <a:gd name="connsiteX0" fmla="*/ 2833204 w 4518025"/>
              <a:gd name="connsiteY0" fmla="*/ 0 h 4068763"/>
              <a:gd name="connsiteX1" fmla="*/ 4518025 w 4518025"/>
              <a:gd name="connsiteY1" fmla="*/ 0 h 4068763"/>
              <a:gd name="connsiteX2" fmla="*/ 4518025 w 4518025"/>
              <a:gd name="connsiteY2" fmla="*/ 3285035 h 4068763"/>
              <a:gd name="connsiteX3" fmla="*/ 3769096 w 4518025"/>
              <a:gd name="connsiteY3" fmla="*/ 4012603 h 4068763"/>
              <a:gd name="connsiteX4" fmla="*/ 3714445 w 4518025"/>
              <a:gd name="connsiteY4" fmla="*/ 3992442 h 4068763"/>
              <a:gd name="connsiteX5" fmla="*/ 3630312 w 4518025"/>
              <a:gd name="connsiteY5" fmla="*/ 4068763 h 4068763"/>
              <a:gd name="connsiteX6" fmla="*/ 1507926 w 4518025"/>
              <a:gd name="connsiteY6" fmla="*/ 3825401 h 4068763"/>
              <a:gd name="connsiteX7" fmla="*/ 1508645 w 4518025"/>
              <a:gd name="connsiteY7" fmla="*/ 3816040 h 4068763"/>
              <a:gd name="connsiteX8" fmla="*/ 1424152 w 4518025"/>
              <a:gd name="connsiteY8" fmla="*/ 3731440 h 4068763"/>
              <a:gd name="connsiteX9" fmla="*/ 1380648 w 4518025"/>
              <a:gd name="connsiteY9" fmla="*/ 3743680 h 4068763"/>
              <a:gd name="connsiteX10" fmla="*/ 0 w 4518025"/>
              <a:gd name="connsiteY10" fmla="*/ 1538296 h 4068763"/>
              <a:gd name="connsiteX11" fmla="*/ 36314 w 4518025"/>
              <a:gd name="connsiteY11" fmla="*/ 1468816 h 4068763"/>
              <a:gd name="connsiteX12" fmla="*/ 11865 w 4518025"/>
              <a:gd name="connsiteY12" fmla="*/ 1409415 h 4068763"/>
              <a:gd name="connsiteX13" fmla="*/ 1061732 w 4518025"/>
              <a:gd name="connsiteY13" fmla="*/ 505085 h 4068763"/>
              <a:gd name="connsiteX14" fmla="*/ 1125731 w 4518025"/>
              <a:gd name="connsiteY14" fmla="*/ 534606 h 4068763"/>
              <a:gd name="connsiteX15" fmla="*/ 1210224 w 4518025"/>
              <a:gd name="connsiteY15" fmla="*/ 450005 h 4068763"/>
              <a:gd name="connsiteX16" fmla="*/ 1207348 w 4518025"/>
              <a:gd name="connsiteY16" fmla="*/ 428405 h 406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8025" h="4068763">
                <a:moveTo>
                  <a:pt x="2833204" y="0"/>
                </a:moveTo>
                <a:lnTo>
                  <a:pt x="4518025" y="0"/>
                </a:lnTo>
                <a:lnTo>
                  <a:pt x="4518025" y="3285035"/>
                </a:lnTo>
                <a:lnTo>
                  <a:pt x="3769096" y="4012603"/>
                </a:lnTo>
                <a:cubicBezTo>
                  <a:pt x="3754354" y="4000002"/>
                  <a:pt x="3735299" y="3992442"/>
                  <a:pt x="3714445" y="3992442"/>
                </a:cubicBezTo>
                <a:cubicBezTo>
                  <a:pt x="3670581" y="3992442"/>
                  <a:pt x="3634626" y="4025923"/>
                  <a:pt x="3630312" y="4068763"/>
                </a:cubicBezTo>
                <a:lnTo>
                  <a:pt x="1507926" y="3825401"/>
                </a:lnTo>
                <a:cubicBezTo>
                  <a:pt x="1508286" y="3822521"/>
                  <a:pt x="1508645" y="3819280"/>
                  <a:pt x="1508645" y="3816040"/>
                </a:cubicBezTo>
                <a:cubicBezTo>
                  <a:pt x="1508645" y="3769240"/>
                  <a:pt x="1470893" y="3731440"/>
                  <a:pt x="1424152" y="3731440"/>
                </a:cubicBezTo>
                <a:cubicBezTo>
                  <a:pt x="1408333" y="3731440"/>
                  <a:pt x="1393232" y="3736120"/>
                  <a:pt x="1380648" y="3743680"/>
                </a:cubicBezTo>
                <a:lnTo>
                  <a:pt x="0" y="1538296"/>
                </a:lnTo>
                <a:cubicBezTo>
                  <a:pt x="21932" y="1522816"/>
                  <a:pt x="36314" y="1497616"/>
                  <a:pt x="36314" y="1468816"/>
                </a:cubicBezTo>
                <a:cubicBezTo>
                  <a:pt x="36314" y="1445775"/>
                  <a:pt x="26966" y="1424535"/>
                  <a:pt x="11865" y="1409415"/>
                </a:cubicBezTo>
                <a:lnTo>
                  <a:pt x="1061732" y="505085"/>
                </a:lnTo>
                <a:cubicBezTo>
                  <a:pt x="1077193" y="523086"/>
                  <a:pt x="1100204" y="534606"/>
                  <a:pt x="1125731" y="534606"/>
                </a:cubicBezTo>
                <a:cubicBezTo>
                  <a:pt x="1172472" y="534606"/>
                  <a:pt x="1210224" y="496805"/>
                  <a:pt x="1210224" y="450005"/>
                </a:cubicBezTo>
                <a:cubicBezTo>
                  <a:pt x="1210224" y="442445"/>
                  <a:pt x="1209145" y="435245"/>
                  <a:pt x="1207348" y="428405"/>
                </a:cubicBezTo>
                <a:close/>
              </a:path>
            </a:pathLst>
          </a:custGeom>
          <a:solidFill>
            <a:srgbClr val="EBEBEB"/>
          </a:solidFill>
        </p:spPr>
        <p:txBody>
          <a:bodyPr wrap="square" anchor="ctr" anchorCtr="0">
            <a:noAutofit/>
          </a:bodyPr>
          <a:lstStyle>
            <a:lvl1pPr algn="ctr">
              <a:defRPr sz="1600"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E19374-7C7F-4869-A1A7-05ECFE7009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0851" y="3636000"/>
            <a:ext cx="5040000" cy="648000"/>
          </a:xfrm>
          <a:noFill/>
        </p:spPr>
        <p:txBody>
          <a:bodyPr anchor="b"/>
          <a:lstStyle>
            <a:lvl1pPr algn="l">
              <a:lnSpc>
                <a:spcPct val="100000"/>
              </a:lnSpc>
              <a:defRPr sz="20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NAME Fachbereich oder Institution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A4D622-8BF0-4839-AB93-118B9BD8B7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850" y="5849620"/>
            <a:ext cx="5040000" cy="32400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Untertitel der Präsentation</a:t>
            </a:r>
          </a:p>
        </p:txBody>
      </p:sp>
      <p:sp>
        <p:nvSpPr>
          <p:cNvPr id="40" name="Fußzeilenplatzhalter 39">
            <a:extLst>
              <a:ext uri="{FF2B5EF4-FFF2-40B4-BE49-F238E27FC236}">
                <a16:creationId xmlns:a16="http://schemas.microsoft.com/office/drawing/2014/main" id="{FDC2DBF6-3EE1-43A6-B672-55C525ACE37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450850" y="6208047"/>
            <a:ext cx="5040000" cy="324000"/>
          </a:xfrm>
        </p:spPr>
        <p:txBody>
          <a:bodyPr/>
          <a:lstStyle>
            <a:lvl1pPr>
              <a:defRPr sz="1600"/>
            </a:lvl1pPr>
          </a:lstStyle>
          <a:p>
            <a:r>
              <a:rPr lang="de-DE" smtClean="0"/>
              <a:t>Name Referent*in und oder Titel </a:t>
            </a:r>
            <a:endParaRPr lang="de-DE" dirty="0"/>
          </a:p>
        </p:txBody>
      </p:sp>
      <p:sp>
        <p:nvSpPr>
          <p:cNvPr id="41" name="Foliennummernplatzhalter 40">
            <a:extLst>
              <a:ext uri="{FF2B5EF4-FFF2-40B4-BE49-F238E27FC236}">
                <a16:creationId xmlns:a16="http://schemas.microsoft.com/office/drawing/2014/main" id="{B4109438-527D-4FB7-9A89-E8825099C80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7974738" y="6244047"/>
            <a:ext cx="720000" cy="288000"/>
          </a:xfrm>
        </p:spPr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42" name="Vertikaler Textplatzhalter 2">
            <a:extLst>
              <a:ext uri="{FF2B5EF4-FFF2-40B4-BE49-F238E27FC236}">
                <a16:creationId xmlns:a16="http://schemas.microsoft.com/office/drawing/2014/main" id="{EADAEE7E-0238-4209-9E9A-3FFC4A5EE38B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0" y="5076000"/>
            <a:ext cx="6320350" cy="644792"/>
          </a:xfrm>
          <a:solidFill>
            <a:schemeClr val="accent1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Titel der Präsentation</a:t>
            </a:r>
          </a:p>
        </p:txBody>
      </p:sp>
      <p:sp>
        <p:nvSpPr>
          <p:cNvPr id="43" name="Vertikaler Textplatzhalter 2">
            <a:extLst>
              <a:ext uri="{FF2B5EF4-FFF2-40B4-BE49-F238E27FC236}">
                <a16:creationId xmlns:a16="http://schemas.microsoft.com/office/drawing/2014/main" id="{ECA949B4-530E-4D83-9BA0-2DDC1A877714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4392494"/>
            <a:ext cx="4191562" cy="644792"/>
          </a:xfrm>
          <a:solidFill>
            <a:schemeClr val="accent1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hier steht der</a:t>
            </a:r>
          </a:p>
        </p:txBody>
      </p:sp>
      <p:grpSp>
        <p:nvGrpSpPr>
          <p:cNvPr id="44" name="Regieanweisung">
            <a:extLst>
              <a:ext uri="{FF2B5EF4-FFF2-40B4-BE49-F238E27FC236}">
                <a16:creationId xmlns:a16="http://schemas.microsoft.com/office/drawing/2014/main" id="{BD9CDD0A-1368-4F46-8672-866D7080458E}"/>
              </a:ext>
            </a:extLst>
          </p:cNvPr>
          <p:cNvGrpSpPr/>
          <p:nvPr userDrawn="1"/>
        </p:nvGrpSpPr>
        <p:grpSpPr>
          <a:xfrm>
            <a:off x="449261" y="0"/>
            <a:ext cx="10746739" cy="7236000"/>
            <a:chOff x="449261" y="0"/>
            <a:chExt cx="10746739" cy="7236000"/>
          </a:xfrm>
        </p:grpSpPr>
        <p:sp>
          <p:nvSpPr>
            <p:cNvPr id="45" name="Regieanweisung">
              <a:extLst>
                <a:ext uri="{FF2B5EF4-FFF2-40B4-BE49-F238E27FC236}">
                  <a16:creationId xmlns:a16="http://schemas.microsoft.com/office/drawing/2014/main" id="{560FFD55-3E28-4D21-83D3-26E82A94F509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0"/>
              <a:ext cx="1944000" cy="20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46" name="Regieanweisung">
              <a:extLst>
                <a:ext uri="{FF2B5EF4-FFF2-40B4-BE49-F238E27FC236}">
                  <a16:creationId xmlns:a16="http://schemas.microsoft.com/office/drawing/2014/main" id="{EC34B320-4C1E-4245-9A41-CCC9ABD7B744}"/>
                </a:ext>
              </a:extLst>
            </p:cNvPr>
            <p:cNvGrpSpPr/>
            <p:nvPr userDrawn="1"/>
          </p:nvGrpSpPr>
          <p:grpSpPr>
            <a:xfrm>
              <a:off x="9252000" y="2579687"/>
              <a:ext cx="1800001" cy="1548574"/>
              <a:chOff x="7667999" y="8675426"/>
              <a:chExt cx="1800001" cy="1548574"/>
            </a:xfrm>
          </p:grpSpPr>
          <p:sp>
            <p:nvSpPr>
              <p:cNvPr id="48" name="Text // Listenebene erhöhen">
                <a:extLst>
                  <a:ext uri="{FF2B5EF4-FFF2-40B4-BE49-F238E27FC236}">
                    <a16:creationId xmlns:a16="http://schemas.microsoft.com/office/drawing/2014/main" id="{B757752A-C1E6-452A-91B8-858E40A3D3BE}"/>
                  </a:ext>
                </a:extLst>
              </p:cNvPr>
              <p:cNvSpPr txBox="1"/>
              <p:nvPr userDrawn="1"/>
            </p:nvSpPr>
            <p:spPr>
              <a:xfrm>
                <a:off x="8352000" y="9504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49" name="Text // Listenebene verringern">
                <a:extLst>
                  <a:ext uri="{FF2B5EF4-FFF2-40B4-BE49-F238E27FC236}">
                    <a16:creationId xmlns:a16="http://schemas.microsoft.com/office/drawing/2014/main" id="{400EBAEB-E122-42C8-8E38-D00900C961D2}"/>
                  </a:ext>
                </a:extLst>
              </p:cNvPr>
              <p:cNvSpPr txBox="1"/>
              <p:nvPr userDrawn="1"/>
            </p:nvSpPr>
            <p:spPr>
              <a:xfrm>
                <a:off x="8352000" y="9900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50" name="Listenebenen">
                <a:extLst>
                  <a:ext uri="{FF2B5EF4-FFF2-40B4-BE49-F238E27FC236}">
                    <a16:creationId xmlns:a16="http://schemas.microsoft.com/office/drawing/2014/main" id="{B0B9B240-565C-498F-B402-B565B062DF28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7668000" y="8675426"/>
                <a:ext cx="180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51" name="Bild // Listenebene verringern">
                <a:extLst>
                  <a:ext uri="{FF2B5EF4-FFF2-40B4-BE49-F238E27FC236}">
                    <a16:creationId xmlns:a16="http://schemas.microsoft.com/office/drawing/2014/main" id="{80EB6D53-C1D8-44C2-9009-C09B6B2DB64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7667999" y="9918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" name="Bild // Listenebene erhöhen">
                <a:extLst>
                  <a:ext uri="{FF2B5EF4-FFF2-40B4-BE49-F238E27FC236}">
                    <a16:creationId xmlns:a16="http://schemas.microsoft.com/office/drawing/2014/main" id="{FCE5168F-772A-43BE-8D47-EBF6CAD1419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7667999" y="9522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7" name="Fußzeile">
              <a:extLst>
                <a:ext uri="{FF2B5EF4-FFF2-40B4-BE49-F238E27FC236}">
                  <a16:creationId xmlns:a16="http://schemas.microsoft.com/office/drawing/2014/main" id="{5989EFAD-B8FB-4939-A268-FBA2A1B06188}"/>
                </a:ext>
              </a:extLst>
            </p:cNvPr>
            <p:cNvSpPr txBox="1"/>
            <p:nvPr userDrawn="1"/>
          </p:nvSpPr>
          <p:spPr>
            <a:xfrm rot="10800000" flipH="1" flipV="1">
              <a:off x="449261" y="6948000"/>
              <a:ext cx="6804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13501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" userDrawn="1">
          <p15:clr>
            <a:srgbClr val="FBAE40"/>
          </p15:clr>
        </p15:guide>
        <p15:guide id="2" pos="547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klein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1" y="1366838"/>
            <a:ext cx="8243887" cy="360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3443F-6A57-4D29-ADF7-7C0767FCD7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0850" y="1860551"/>
            <a:ext cx="8243888" cy="43402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/>
            </a:lvl6pPr>
            <a:lvl7pPr marL="623888" indent="-138113">
              <a:defRPr/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Referent*in und oder Titel 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5800268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172" userDrawn="1">
          <p15:clr>
            <a:srgbClr val="FBAE40"/>
          </p15:clr>
        </p15:guide>
        <p15:guide id="4" orient="horz" pos="861">
          <p15:clr>
            <a:srgbClr val="FBAE40"/>
          </p15:clr>
        </p15:guide>
        <p15:guide id="5" orient="horz" pos="390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3-zeilig Farbe opt. än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intergrundnetz">
            <a:extLst>
              <a:ext uri="{FF2B5EF4-FFF2-40B4-BE49-F238E27FC236}">
                <a16:creationId xmlns:a16="http://schemas.microsoft.com/office/drawing/2014/main" id="{739C7D10-FD13-4B5B-9C87-F102342248A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2700" y="0"/>
            <a:ext cx="9131300" cy="6858000"/>
          </a:xfrm>
          <a:custGeom>
            <a:avLst/>
            <a:gdLst>
              <a:gd name="T0" fmla="*/ 11923 w 25400"/>
              <a:gd name="T1" fmla="*/ 3320 h 19050"/>
              <a:gd name="T2" fmla="*/ 10023 w 25400"/>
              <a:gd name="T3" fmla="*/ 4808 h 19050"/>
              <a:gd name="T4" fmla="*/ 10862 w 25400"/>
              <a:gd name="T5" fmla="*/ 3283 h 19050"/>
              <a:gd name="T6" fmla="*/ 4657 w 25400"/>
              <a:gd name="T7" fmla="*/ 5594 h 19050"/>
              <a:gd name="T8" fmla="*/ 7180 w 25400"/>
              <a:gd name="T9" fmla="*/ 5671 h 19050"/>
              <a:gd name="T10" fmla="*/ 8344 w 25400"/>
              <a:gd name="T11" fmla="*/ 5707 h 19050"/>
              <a:gd name="T12" fmla="*/ 2461 w 25400"/>
              <a:gd name="T13" fmla="*/ 5169 h 19050"/>
              <a:gd name="T14" fmla="*/ 3123 w 25400"/>
              <a:gd name="T15" fmla="*/ 5291 h 19050"/>
              <a:gd name="T16" fmla="*/ 13439 w 25400"/>
              <a:gd name="T17" fmla="*/ 7971 h 19050"/>
              <a:gd name="T18" fmla="*/ 15341 w 25400"/>
              <a:gd name="T19" fmla="*/ 9056 h 19050"/>
              <a:gd name="T20" fmla="*/ 9954 w 25400"/>
              <a:gd name="T21" fmla="*/ 5938 h 19050"/>
              <a:gd name="T22" fmla="*/ 11356 w 25400"/>
              <a:gd name="T23" fmla="*/ 6738 h 19050"/>
              <a:gd name="T24" fmla="*/ 10546 w 25400"/>
              <a:gd name="T25" fmla="*/ 5177 h 19050"/>
              <a:gd name="T26" fmla="*/ 11397 w 25400"/>
              <a:gd name="T27" fmla="*/ 4735 h 19050"/>
              <a:gd name="T28" fmla="*/ 198 w 25400"/>
              <a:gd name="T29" fmla="*/ 4970 h 19050"/>
              <a:gd name="T30" fmla="*/ 11941 w 25400"/>
              <a:gd name="T31" fmla="*/ 1758 h 19050"/>
              <a:gd name="T32" fmla="*/ 13358 w 25400"/>
              <a:gd name="T33" fmla="*/ 249 h 19050"/>
              <a:gd name="T34" fmla="*/ 15214 w 25400"/>
              <a:gd name="T35" fmla="*/ 370 h 19050"/>
              <a:gd name="T36" fmla="*/ 9256 w 25400"/>
              <a:gd name="T37" fmla="*/ 1522 h 19050"/>
              <a:gd name="T38" fmla="*/ 7370 w 25400"/>
              <a:gd name="T39" fmla="*/ 502 h 19050"/>
              <a:gd name="T40" fmla="*/ 7953 w 25400"/>
              <a:gd name="T41" fmla="*/ 817 h 19050"/>
              <a:gd name="T42" fmla="*/ 403 w 25400"/>
              <a:gd name="T43" fmla="*/ 3631 h 19050"/>
              <a:gd name="T44" fmla="*/ 582 w 25400"/>
              <a:gd name="T45" fmla="*/ 4066 h 19050"/>
              <a:gd name="T46" fmla="*/ 13982 w 25400"/>
              <a:gd name="T47" fmla="*/ 17462 h 19050"/>
              <a:gd name="T48" fmla="*/ 16192 w 25400"/>
              <a:gd name="T49" fmla="*/ 11507 h 19050"/>
              <a:gd name="T50" fmla="*/ 15658 w 25400"/>
              <a:gd name="T51" fmla="*/ 12421 h 19050"/>
              <a:gd name="T52" fmla="*/ 14820 w 25400"/>
              <a:gd name="T53" fmla="*/ 13743 h 19050"/>
              <a:gd name="T54" fmla="*/ 12514 w 25400"/>
              <a:gd name="T55" fmla="*/ 17381 h 19050"/>
              <a:gd name="T56" fmla="*/ 13290 w 25400"/>
              <a:gd name="T57" fmla="*/ 16157 h 19050"/>
              <a:gd name="T58" fmla="*/ 22526 w 25400"/>
              <a:gd name="T59" fmla="*/ 14113 h 19050"/>
              <a:gd name="T60" fmla="*/ 22688 w 25400"/>
              <a:gd name="T61" fmla="*/ 13426 h 19050"/>
              <a:gd name="T62" fmla="*/ 20271 w 25400"/>
              <a:gd name="T63" fmla="*/ 16525 h 19050"/>
              <a:gd name="T64" fmla="*/ 20697 w 25400"/>
              <a:gd name="T65" fmla="*/ 16320 h 19050"/>
              <a:gd name="T66" fmla="*/ 16675 w 25400"/>
              <a:gd name="T67" fmla="*/ 18115 h 19050"/>
              <a:gd name="T68" fmla="*/ 17158 w 25400"/>
              <a:gd name="T69" fmla="*/ 17716 h 19050"/>
              <a:gd name="T70" fmla="*/ 19311 w 25400"/>
              <a:gd name="T71" fmla="*/ 14734 h 19050"/>
              <a:gd name="T72" fmla="*/ 20316 w 25400"/>
              <a:gd name="T73" fmla="*/ 15114 h 19050"/>
              <a:gd name="T74" fmla="*/ 17836 w 25400"/>
              <a:gd name="T75" fmla="*/ 12851 h 19050"/>
              <a:gd name="T76" fmla="*/ 17071 w 25400"/>
              <a:gd name="T77" fmla="*/ 11230 h 19050"/>
              <a:gd name="T78" fmla="*/ 23150 w 25400"/>
              <a:gd name="T79" fmla="*/ 15966 h 19050"/>
              <a:gd name="T80" fmla="*/ 23969 w 25400"/>
              <a:gd name="T81" fmla="*/ 16146 h 19050"/>
              <a:gd name="T82" fmla="*/ 9396 w 25400"/>
              <a:gd name="T83" fmla="*/ 3334 h 19050"/>
              <a:gd name="T84" fmla="*/ 5372 w 25400"/>
              <a:gd name="T85" fmla="*/ 5019 h 19050"/>
              <a:gd name="T86" fmla="*/ 7794 w 25400"/>
              <a:gd name="T87" fmla="*/ 4005 h 19050"/>
              <a:gd name="T88" fmla="*/ 4330 w 25400"/>
              <a:gd name="T89" fmla="*/ 5455 h 19050"/>
              <a:gd name="T90" fmla="*/ 5301 w 25400"/>
              <a:gd name="T91" fmla="*/ 5048 h 19050"/>
              <a:gd name="T92" fmla="*/ 14473 w 25400"/>
              <a:gd name="T93" fmla="*/ 1703 h 19050"/>
              <a:gd name="T94" fmla="*/ 15099 w 25400"/>
              <a:gd name="T95" fmla="*/ 1481 h 19050"/>
              <a:gd name="T96" fmla="*/ 12217 w 25400"/>
              <a:gd name="T97" fmla="*/ 2317 h 19050"/>
              <a:gd name="T98" fmla="*/ 17287 w 25400"/>
              <a:gd name="T99" fmla="*/ 15392 h 19050"/>
              <a:gd name="T100" fmla="*/ 15337 w 25400"/>
              <a:gd name="T101" fmla="*/ 16772 h 19050"/>
              <a:gd name="T102" fmla="*/ 17623 w 25400"/>
              <a:gd name="T103" fmla="*/ 15201 h 19050"/>
              <a:gd name="T104" fmla="*/ 17487 w 25400"/>
              <a:gd name="T105" fmla="*/ 16451 h 19050"/>
              <a:gd name="T106" fmla="*/ 17966 w 25400"/>
              <a:gd name="T107" fmla="*/ 15627 h 19050"/>
              <a:gd name="T108" fmla="*/ 9101 w 25400"/>
              <a:gd name="T109" fmla="*/ 18362 h 19050"/>
              <a:gd name="T110" fmla="*/ 10727 w 25400"/>
              <a:gd name="T111" fmla="*/ 18043 h 19050"/>
              <a:gd name="T112" fmla="*/ 4916 w 25400"/>
              <a:gd name="T113" fmla="*/ 19044 h 19050"/>
              <a:gd name="T114" fmla="*/ 7316 w 25400"/>
              <a:gd name="T115" fmla="*/ 18670 h 19050"/>
              <a:gd name="T116" fmla="*/ 16075 w 25400"/>
              <a:gd name="T117" fmla="*/ 18569 h 19050"/>
              <a:gd name="T118" fmla="*/ 14763 w 25400"/>
              <a:gd name="T119" fmla="*/ 18457 h 19050"/>
              <a:gd name="T120" fmla="*/ 15730 w 25400"/>
              <a:gd name="T121" fmla="*/ 1250 h 19050"/>
              <a:gd name="T122" fmla="*/ 10892 w 25400"/>
              <a:gd name="T123" fmla="*/ 2708 h 19050"/>
              <a:gd name="T124" fmla="*/ 18847 w 25400"/>
              <a:gd name="T125" fmla="*/ 14601 h 19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400" h="19050">
                <a:moveTo>
                  <a:pt x="22330" y="15806"/>
                </a:moveTo>
                <a:cubicBezTo>
                  <a:pt x="22330" y="15705"/>
                  <a:pt x="22267" y="15620"/>
                  <a:pt x="22178" y="15586"/>
                </a:cubicBezTo>
                <a:lnTo>
                  <a:pt x="22193" y="15523"/>
                </a:lnTo>
                <a:lnTo>
                  <a:pt x="22155" y="15514"/>
                </a:lnTo>
                <a:lnTo>
                  <a:pt x="22141" y="15575"/>
                </a:lnTo>
                <a:cubicBezTo>
                  <a:pt x="22126" y="15572"/>
                  <a:pt x="22111" y="15571"/>
                  <a:pt x="22095" y="15571"/>
                </a:cubicBezTo>
                <a:cubicBezTo>
                  <a:pt x="22001" y="15571"/>
                  <a:pt x="21921" y="15626"/>
                  <a:pt x="21883" y="15705"/>
                </a:cubicBezTo>
                <a:lnTo>
                  <a:pt x="21805" y="15675"/>
                </a:lnTo>
                <a:lnTo>
                  <a:pt x="21791" y="15712"/>
                </a:lnTo>
                <a:lnTo>
                  <a:pt x="21869" y="15741"/>
                </a:lnTo>
                <a:cubicBezTo>
                  <a:pt x="21863" y="15762"/>
                  <a:pt x="21860" y="15783"/>
                  <a:pt x="21860" y="15806"/>
                </a:cubicBezTo>
                <a:cubicBezTo>
                  <a:pt x="21860" y="15828"/>
                  <a:pt x="21863" y="15850"/>
                  <a:pt x="21869" y="15871"/>
                </a:cubicBezTo>
                <a:lnTo>
                  <a:pt x="21795" y="15900"/>
                </a:lnTo>
                <a:lnTo>
                  <a:pt x="21809" y="15936"/>
                </a:lnTo>
                <a:lnTo>
                  <a:pt x="21883" y="15907"/>
                </a:lnTo>
                <a:cubicBezTo>
                  <a:pt x="21921" y="15986"/>
                  <a:pt x="22002" y="16041"/>
                  <a:pt x="22095" y="16041"/>
                </a:cubicBezTo>
                <a:cubicBezTo>
                  <a:pt x="22205" y="16041"/>
                  <a:pt x="22296" y="15966"/>
                  <a:pt x="22322" y="15864"/>
                </a:cubicBezTo>
                <a:lnTo>
                  <a:pt x="22393" y="15876"/>
                </a:lnTo>
                <a:lnTo>
                  <a:pt x="22399" y="15838"/>
                </a:lnTo>
                <a:lnTo>
                  <a:pt x="22329" y="15826"/>
                </a:lnTo>
                <a:cubicBezTo>
                  <a:pt x="22330" y="15819"/>
                  <a:pt x="22330" y="15812"/>
                  <a:pt x="22330" y="15806"/>
                </a:cubicBezTo>
                <a:close/>
                <a:moveTo>
                  <a:pt x="6919" y="4414"/>
                </a:moveTo>
                <a:lnTo>
                  <a:pt x="6904" y="4378"/>
                </a:lnTo>
                <a:lnTo>
                  <a:pt x="6797" y="4422"/>
                </a:lnTo>
                <a:lnTo>
                  <a:pt x="6812" y="4458"/>
                </a:lnTo>
                <a:lnTo>
                  <a:pt x="6812" y="4458"/>
                </a:lnTo>
                <a:lnTo>
                  <a:pt x="6919" y="4414"/>
                </a:lnTo>
                <a:close/>
                <a:moveTo>
                  <a:pt x="11646" y="3058"/>
                </a:moveTo>
                <a:lnTo>
                  <a:pt x="11563" y="2979"/>
                </a:lnTo>
                <a:lnTo>
                  <a:pt x="11536" y="3007"/>
                </a:lnTo>
                <a:lnTo>
                  <a:pt x="11619" y="3086"/>
                </a:lnTo>
                <a:lnTo>
                  <a:pt x="11646" y="3058"/>
                </a:lnTo>
                <a:close/>
                <a:moveTo>
                  <a:pt x="11785" y="3189"/>
                </a:moveTo>
                <a:lnTo>
                  <a:pt x="11701" y="3110"/>
                </a:lnTo>
                <a:lnTo>
                  <a:pt x="11675" y="3138"/>
                </a:lnTo>
                <a:lnTo>
                  <a:pt x="11758" y="3217"/>
                </a:lnTo>
                <a:lnTo>
                  <a:pt x="11785" y="3189"/>
                </a:lnTo>
                <a:close/>
                <a:moveTo>
                  <a:pt x="11923" y="3320"/>
                </a:moveTo>
                <a:lnTo>
                  <a:pt x="11840" y="3241"/>
                </a:lnTo>
                <a:lnTo>
                  <a:pt x="11813" y="3269"/>
                </a:lnTo>
                <a:lnTo>
                  <a:pt x="11897" y="3348"/>
                </a:lnTo>
                <a:lnTo>
                  <a:pt x="11923" y="3320"/>
                </a:lnTo>
                <a:close/>
                <a:moveTo>
                  <a:pt x="11424" y="2848"/>
                </a:moveTo>
                <a:lnTo>
                  <a:pt x="11397" y="2877"/>
                </a:lnTo>
                <a:lnTo>
                  <a:pt x="11481" y="2955"/>
                </a:lnTo>
                <a:lnTo>
                  <a:pt x="11507" y="2927"/>
                </a:lnTo>
                <a:lnTo>
                  <a:pt x="11424" y="2848"/>
                </a:lnTo>
                <a:close/>
                <a:moveTo>
                  <a:pt x="12451" y="3871"/>
                </a:moveTo>
                <a:lnTo>
                  <a:pt x="12478" y="3843"/>
                </a:lnTo>
                <a:lnTo>
                  <a:pt x="12394" y="3764"/>
                </a:lnTo>
                <a:lnTo>
                  <a:pt x="12368" y="3793"/>
                </a:lnTo>
                <a:lnTo>
                  <a:pt x="12451" y="3871"/>
                </a:lnTo>
                <a:close/>
                <a:moveTo>
                  <a:pt x="11952" y="3400"/>
                </a:moveTo>
                <a:lnTo>
                  <a:pt x="12035" y="3479"/>
                </a:lnTo>
                <a:lnTo>
                  <a:pt x="12062" y="3451"/>
                </a:lnTo>
                <a:lnTo>
                  <a:pt x="11978" y="3372"/>
                </a:lnTo>
                <a:lnTo>
                  <a:pt x="11952" y="3400"/>
                </a:lnTo>
                <a:close/>
                <a:moveTo>
                  <a:pt x="12174" y="3610"/>
                </a:moveTo>
                <a:lnTo>
                  <a:pt x="12200" y="3581"/>
                </a:lnTo>
                <a:lnTo>
                  <a:pt x="12117" y="3503"/>
                </a:lnTo>
                <a:lnTo>
                  <a:pt x="12090" y="3531"/>
                </a:lnTo>
                <a:lnTo>
                  <a:pt x="12174" y="3610"/>
                </a:lnTo>
                <a:close/>
                <a:moveTo>
                  <a:pt x="12229" y="3662"/>
                </a:moveTo>
                <a:lnTo>
                  <a:pt x="12312" y="3741"/>
                </a:lnTo>
                <a:lnTo>
                  <a:pt x="12339" y="3712"/>
                </a:lnTo>
                <a:lnTo>
                  <a:pt x="12256" y="3634"/>
                </a:lnTo>
                <a:lnTo>
                  <a:pt x="12229" y="3662"/>
                </a:lnTo>
                <a:close/>
                <a:moveTo>
                  <a:pt x="10236" y="4483"/>
                </a:moveTo>
                <a:lnTo>
                  <a:pt x="10202" y="4465"/>
                </a:lnTo>
                <a:lnTo>
                  <a:pt x="10148" y="4568"/>
                </a:lnTo>
                <a:lnTo>
                  <a:pt x="10183" y="4586"/>
                </a:lnTo>
                <a:lnTo>
                  <a:pt x="10236" y="4483"/>
                </a:lnTo>
                <a:close/>
                <a:moveTo>
                  <a:pt x="10059" y="4739"/>
                </a:moveTo>
                <a:lnTo>
                  <a:pt x="10093" y="4757"/>
                </a:lnTo>
                <a:lnTo>
                  <a:pt x="10147" y="4654"/>
                </a:lnTo>
                <a:lnTo>
                  <a:pt x="10112" y="4636"/>
                </a:lnTo>
                <a:lnTo>
                  <a:pt x="10059" y="4739"/>
                </a:lnTo>
                <a:close/>
                <a:moveTo>
                  <a:pt x="9701" y="5425"/>
                </a:moveTo>
                <a:lnTo>
                  <a:pt x="9736" y="5443"/>
                </a:lnTo>
                <a:lnTo>
                  <a:pt x="9790" y="5340"/>
                </a:lnTo>
                <a:lnTo>
                  <a:pt x="9755" y="5322"/>
                </a:lnTo>
                <a:lnTo>
                  <a:pt x="9701" y="5425"/>
                </a:lnTo>
                <a:close/>
                <a:moveTo>
                  <a:pt x="10058" y="4826"/>
                </a:moveTo>
                <a:lnTo>
                  <a:pt x="10023" y="4808"/>
                </a:lnTo>
                <a:lnTo>
                  <a:pt x="9970" y="4911"/>
                </a:lnTo>
                <a:lnTo>
                  <a:pt x="10004" y="4929"/>
                </a:lnTo>
                <a:lnTo>
                  <a:pt x="10058" y="4826"/>
                </a:lnTo>
                <a:close/>
                <a:moveTo>
                  <a:pt x="10415" y="4140"/>
                </a:moveTo>
                <a:lnTo>
                  <a:pt x="10380" y="4122"/>
                </a:lnTo>
                <a:lnTo>
                  <a:pt x="10327" y="4225"/>
                </a:lnTo>
                <a:lnTo>
                  <a:pt x="10361" y="4243"/>
                </a:lnTo>
                <a:lnTo>
                  <a:pt x="10415" y="4140"/>
                </a:lnTo>
                <a:close/>
                <a:moveTo>
                  <a:pt x="9844" y="5150"/>
                </a:moveTo>
                <a:lnTo>
                  <a:pt x="9791" y="5253"/>
                </a:lnTo>
                <a:lnTo>
                  <a:pt x="9825" y="5271"/>
                </a:lnTo>
                <a:lnTo>
                  <a:pt x="9879" y="5168"/>
                </a:lnTo>
                <a:lnTo>
                  <a:pt x="9844" y="5150"/>
                </a:lnTo>
                <a:close/>
                <a:moveTo>
                  <a:pt x="10291" y="4294"/>
                </a:moveTo>
                <a:lnTo>
                  <a:pt x="10238" y="4397"/>
                </a:lnTo>
                <a:lnTo>
                  <a:pt x="10272" y="4414"/>
                </a:lnTo>
                <a:lnTo>
                  <a:pt x="10326" y="4312"/>
                </a:lnTo>
                <a:lnTo>
                  <a:pt x="10291" y="4294"/>
                </a:lnTo>
                <a:close/>
                <a:moveTo>
                  <a:pt x="10917" y="3094"/>
                </a:moveTo>
                <a:lnTo>
                  <a:pt x="10863" y="3197"/>
                </a:lnTo>
                <a:lnTo>
                  <a:pt x="10897" y="3215"/>
                </a:lnTo>
                <a:lnTo>
                  <a:pt x="10951" y="3112"/>
                </a:lnTo>
                <a:lnTo>
                  <a:pt x="10917" y="3094"/>
                </a:lnTo>
                <a:close/>
                <a:moveTo>
                  <a:pt x="11006" y="2923"/>
                </a:moveTo>
                <a:lnTo>
                  <a:pt x="10952" y="3026"/>
                </a:lnTo>
                <a:lnTo>
                  <a:pt x="10987" y="3044"/>
                </a:lnTo>
                <a:lnTo>
                  <a:pt x="11040" y="2941"/>
                </a:lnTo>
                <a:lnTo>
                  <a:pt x="11006" y="2923"/>
                </a:lnTo>
                <a:close/>
                <a:moveTo>
                  <a:pt x="10594" y="3798"/>
                </a:moveTo>
                <a:lnTo>
                  <a:pt x="10559" y="3780"/>
                </a:lnTo>
                <a:lnTo>
                  <a:pt x="10506" y="3882"/>
                </a:lnTo>
                <a:lnTo>
                  <a:pt x="10540" y="3900"/>
                </a:lnTo>
                <a:lnTo>
                  <a:pt x="10594" y="3798"/>
                </a:lnTo>
                <a:close/>
                <a:moveTo>
                  <a:pt x="10470" y="3951"/>
                </a:moveTo>
                <a:lnTo>
                  <a:pt x="10416" y="4054"/>
                </a:lnTo>
                <a:lnTo>
                  <a:pt x="10451" y="4072"/>
                </a:lnTo>
                <a:lnTo>
                  <a:pt x="10504" y="3969"/>
                </a:lnTo>
                <a:lnTo>
                  <a:pt x="10470" y="3951"/>
                </a:lnTo>
                <a:close/>
                <a:moveTo>
                  <a:pt x="10827" y="3265"/>
                </a:moveTo>
                <a:lnTo>
                  <a:pt x="10774" y="3368"/>
                </a:lnTo>
                <a:lnTo>
                  <a:pt x="10808" y="3386"/>
                </a:lnTo>
                <a:lnTo>
                  <a:pt x="10862" y="3283"/>
                </a:lnTo>
                <a:lnTo>
                  <a:pt x="10827" y="3265"/>
                </a:lnTo>
                <a:close/>
                <a:moveTo>
                  <a:pt x="10738" y="3437"/>
                </a:moveTo>
                <a:lnTo>
                  <a:pt x="10684" y="3540"/>
                </a:lnTo>
                <a:lnTo>
                  <a:pt x="10719" y="3558"/>
                </a:lnTo>
                <a:lnTo>
                  <a:pt x="10772" y="3455"/>
                </a:lnTo>
                <a:lnTo>
                  <a:pt x="10738" y="3437"/>
                </a:lnTo>
                <a:close/>
                <a:moveTo>
                  <a:pt x="10648" y="3608"/>
                </a:moveTo>
                <a:lnTo>
                  <a:pt x="10595" y="3711"/>
                </a:lnTo>
                <a:lnTo>
                  <a:pt x="10629" y="3729"/>
                </a:lnTo>
                <a:lnTo>
                  <a:pt x="10683" y="3626"/>
                </a:lnTo>
                <a:lnTo>
                  <a:pt x="10648" y="3608"/>
                </a:lnTo>
                <a:close/>
                <a:moveTo>
                  <a:pt x="9880" y="5082"/>
                </a:moveTo>
                <a:lnTo>
                  <a:pt x="9915" y="5100"/>
                </a:lnTo>
                <a:lnTo>
                  <a:pt x="9968" y="4997"/>
                </a:lnTo>
                <a:lnTo>
                  <a:pt x="9934" y="4979"/>
                </a:lnTo>
                <a:lnTo>
                  <a:pt x="9880" y="5082"/>
                </a:lnTo>
                <a:close/>
                <a:moveTo>
                  <a:pt x="5551" y="5582"/>
                </a:moveTo>
                <a:lnTo>
                  <a:pt x="5434" y="5579"/>
                </a:lnTo>
                <a:lnTo>
                  <a:pt x="5433" y="5618"/>
                </a:lnTo>
                <a:lnTo>
                  <a:pt x="5550" y="5621"/>
                </a:lnTo>
                <a:lnTo>
                  <a:pt x="5551" y="5582"/>
                </a:lnTo>
                <a:close/>
                <a:moveTo>
                  <a:pt x="5745" y="5588"/>
                </a:moveTo>
                <a:lnTo>
                  <a:pt x="5628" y="5585"/>
                </a:lnTo>
                <a:lnTo>
                  <a:pt x="5627" y="5624"/>
                </a:lnTo>
                <a:lnTo>
                  <a:pt x="5744" y="5627"/>
                </a:lnTo>
                <a:lnTo>
                  <a:pt x="5745" y="5588"/>
                </a:lnTo>
                <a:close/>
                <a:moveTo>
                  <a:pt x="5939" y="5594"/>
                </a:moveTo>
                <a:lnTo>
                  <a:pt x="5823" y="5591"/>
                </a:lnTo>
                <a:lnTo>
                  <a:pt x="5821" y="5630"/>
                </a:lnTo>
                <a:lnTo>
                  <a:pt x="5938" y="5633"/>
                </a:lnTo>
                <a:lnTo>
                  <a:pt x="5939" y="5594"/>
                </a:lnTo>
                <a:close/>
                <a:moveTo>
                  <a:pt x="9121" y="5731"/>
                </a:moveTo>
                <a:lnTo>
                  <a:pt x="9237" y="5734"/>
                </a:lnTo>
                <a:lnTo>
                  <a:pt x="9238" y="5696"/>
                </a:lnTo>
                <a:lnTo>
                  <a:pt x="9122" y="5692"/>
                </a:lnTo>
                <a:lnTo>
                  <a:pt x="9121" y="5731"/>
                </a:lnTo>
                <a:close/>
                <a:moveTo>
                  <a:pt x="6133" y="5600"/>
                </a:moveTo>
                <a:lnTo>
                  <a:pt x="6017" y="5597"/>
                </a:lnTo>
                <a:lnTo>
                  <a:pt x="6015" y="5635"/>
                </a:lnTo>
                <a:lnTo>
                  <a:pt x="6132" y="5639"/>
                </a:lnTo>
                <a:lnTo>
                  <a:pt x="6133" y="5600"/>
                </a:lnTo>
                <a:close/>
                <a:moveTo>
                  <a:pt x="4657" y="5594"/>
                </a:moveTo>
                <a:lnTo>
                  <a:pt x="4773" y="5597"/>
                </a:lnTo>
                <a:lnTo>
                  <a:pt x="4774" y="5559"/>
                </a:lnTo>
                <a:lnTo>
                  <a:pt x="4658" y="5555"/>
                </a:lnTo>
                <a:lnTo>
                  <a:pt x="4657" y="5594"/>
                </a:lnTo>
                <a:close/>
                <a:moveTo>
                  <a:pt x="4463" y="5588"/>
                </a:moveTo>
                <a:lnTo>
                  <a:pt x="4579" y="5591"/>
                </a:lnTo>
                <a:lnTo>
                  <a:pt x="4580" y="5553"/>
                </a:lnTo>
                <a:lnTo>
                  <a:pt x="4464" y="5549"/>
                </a:lnTo>
                <a:lnTo>
                  <a:pt x="4463" y="5588"/>
                </a:lnTo>
                <a:close/>
                <a:moveTo>
                  <a:pt x="4969" y="5565"/>
                </a:moveTo>
                <a:lnTo>
                  <a:pt x="4852" y="5561"/>
                </a:lnTo>
                <a:lnTo>
                  <a:pt x="4851" y="5600"/>
                </a:lnTo>
                <a:lnTo>
                  <a:pt x="4967" y="5603"/>
                </a:lnTo>
                <a:lnTo>
                  <a:pt x="4969" y="5565"/>
                </a:lnTo>
                <a:close/>
                <a:moveTo>
                  <a:pt x="5163" y="5570"/>
                </a:moveTo>
                <a:lnTo>
                  <a:pt x="5046" y="5567"/>
                </a:lnTo>
                <a:lnTo>
                  <a:pt x="5045" y="5606"/>
                </a:lnTo>
                <a:lnTo>
                  <a:pt x="5161" y="5609"/>
                </a:lnTo>
                <a:lnTo>
                  <a:pt x="5163" y="5570"/>
                </a:lnTo>
                <a:close/>
                <a:moveTo>
                  <a:pt x="5357" y="5576"/>
                </a:moveTo>
                <a:lnTo>
                  <a:pt x="5240" y="5573"/>
                </a:lnTo>
                <a:lnTo>
                  <a:pt x="5239" y="5612"/>
                </a:lnTo>
                <a:lnTo>
                  <a:pt x="5356" y="5615"/>
                </a:lnTo>
                <a:lnTo>
                  <a:pt x="5357" y="5576"/>
                </a:lnTo>
                <a:close/>
                <a:moveTo>
                  <a:pt x="8927" y="5725"/>
                </a:moveTo>
                <a:lnTo>
                  <a:pt x="9043" y="5728"/>
                </a:lnTo>
                <a:lnTo>
                  <a:pt x="9044" y="5690"/>
                </a:lnTo>
                <a:lnTo>
                  <a:pt x="8928" y="5686"/>
                </a:lnTo>
                <a:lnTo>
                  <a:pt x="8927" y="5725"/>
                </a:lnTo>
                <a:close/>
                <a:moveTo>
                  <a:pt x="6715" y="5618"/>
                </a:moveTo>
                <a:lnTo>
                  <a:pt x="6599" y="5615"/>
                </a:lnTo>
                <a:lnTo>
                  <a:pt x="6598" y="5653"/>
                </a:lnTo>
                <a:lnTo>
                  <a:pt x="6714" y="5657"/>
                </a:lnTo>
                <a:lnTo>
                  <a:pt x="6715" y="5618"/>
                </a:lnTo>
                <a:close/>
                <a:moveTo>
                  <a:pt x="7492" y="5642"/>
                </a:moveTo>
                <a:lnTo>
                  <a:pt x="7375" y="5638"/>
                </a:lnTo>
                <a:lnTo>
                  <a:pt x="7374" y="5677"/>
                </a:lnTo>
                <a:lnTo>
                  <a:pt x="7490" y="5681"/>
                </a:lnTo>
                <a:lnTo>
                  <a:pt x="7492" y="5642"/>
                </a:lnTo>
                <a:close/>
                <a:moveTo>
                  <a:pt x="7297" y="5636"/>
                </a:moveTo>
                <a:lnTo>
                  <a:pt x="7181" y="5632"/>
                </a:lnTo>
                <a:lnTo>
                  <a:pt x="7180" y="5671"/>
                </a:lnTo>
                <a:lnTo>
                  <a:pt x="7296" y="5675"/>
                </a:lnTo>
                <a:lnTo>
                  <a:pt x="7297" y="5636"/>
                </a:lnTo>
                <a:close/>
                <a:moveTo>
                  <a:pt x="7103" y="5630"/>
                </a:moveTo>
                <a:lnTo>
                  <a:pt x="6987" y="5626"/>
                </a:lnTo>
                <a:lnTo>
                  <a:pt x="6986" y="5665"/>
                </a:lnTo>
                <a:lnTo>
                  <a:pt x="7102" y="5669"/>
                </a:lnTo>
                <a:lnTo>
                  <a:pt x="7103" y="5630"/>
                </a:lnTo>
                <a:close/>
                <a:moveTo>
                  <a:pt x="6521" y="5612"/>
                </a:moveTo>
                <a:lnTo>
                  <a:pt x="6405" y="5609"/>
                </a:lnTo>
                <a:lnTo>
                  <a:pt x="6404" y="5647"/>
                </a:lnTo>
                <a:lnTo>
                  <a:pt x="6520" y="5651"/>
                </a:lnTo>
                <a:lnTo>
                  <a:pt x="6521" y="5612"/>
                </a:lnTo>
                <a:close/>
                <a:moveTo>
                  <a:pt x="6327" y="5606"/>
                </a:moveTo>
                <a:lnTo>
                  <a:pt x="6211" y="5603"/>
                </a:lnTo>
                <a:lnTo>
                  <a:pt x="6210" y="5641"/>
                </a:lnTo>
                <a:lnTo>
                  <a:pt x="6326" y="5645"/>
                </a:lnTo>
                <a:lnTo>
                  <a:pt x="6327" y="5606"/>
                </a:lnTo>
                <a:close/>
                <a:moveTo>
                  <a:pt x="6909" y="5624"/>
                </a:moveTo>
                <a:lnTo>
                  <a:pt x="6793" y="5620"/>
                </a:lnTo>
                <a:lnTo>
                  <a:pt x="6792" y="5659"/>
                </a:lnTo>
                <a:lnTo>
                  <a:pt x="6908" y="5663"/>
                </a:lnTo>
                <a:lnTo>
                  <a:pt x="6909" y="5624"/>
                </a:lnTo>
                <a:close/>
                <a:moveTo>
                  <a:pt x="7686" y="5648"/>
                </a:moveTo>
                <a:lnTo>
                  <a:pt x="7569" y="5644"/>
                </a:lnTo>
                <a:lnTo>
                  <a:pt x="7568" y="5683"/>
                </a:lnTo>
                <a:lnTo>
                  <a:pt x="7684" y="5687"/>
                </a:lnTo>
                <a:lnTo>
                  <a:pt x="7686" y="5648"/>
                </a:lnTo>
                <a:close/>
                <a:moveTo>
                  <a:pt x="8538" y="5713"/>
                </a:moveTo>
                <a:lnTo>
                  <a:pt x="8655" y="5716"/>
                </a:lnTo>
                <a:lnTo>
                  <a:pt x="8656" y="5678"/>
                </a:lnTo>
                <a:lnTo>
                  <a:pt x="8540" y="5674"/>
                </a:lnTo>
                <a:lnTo>
                  <a:pt x="8538" y="5713"/>
                </a:lnTo>
                <a:close/>
                <a:moveTo>
                  <a:pt x="8150" y="5701"/>
                </a:moveTo>
                <a:lnTo>
                  <a:pt x="8267" y="5705"/>
                </a:lnTo>
                <a:lnTo>
                  <a:pt x="8268" y="5666"/>
                </a:lnTo>
                <a:lnTo>
                  <a:pt x="8151" y="5662"/>
                </a:lnTo>
                <a:lnTo>
                  <a:pt x="8150" y="5701"/>
                </a:lnTo>
                <a:close/>
                <a:moveTo>
                  <a:pt x="8344" y="5707"/>
                </a:moveTo>
                <a:lnTo>
                  <a:pt x="8461" y="5710"/>
                </a:lnTo>
                <a:lnTo>
                  <a:pt x="8462" y="5672"/>
                </a:lnTo>
                <a:lnTo>
                  <a:pt x="8346" y="5668"/>
                </a:lnTo>
                <a:lnTo>
                  <a:pt x="8344" y="5707"/>
                </a:lnTo>
                <a:close/>
                <a:moveTo>
                  <a:pt x="8733" y="5719"/>
                </a:moveTo>
                <a:lnTo>
                  <a:pt x="8849" y="5722"/>
                </a:lnTo>
                <a:lnTo>
                  <a:pt x="8850" y="5684"/>
                </a:lnTo>
                <a:lnTo>
                  <a:pt x="8734" y="5680"/>
                </a:lnTo>
                <a:lnTo>
                  <a:pt x="8733" y="5719"/>
                </a:lnTo>
                <a:close/>
                <a:moveTo>
                  <a:pt x="7880" y="5654"/>
                </a:moveTo>
                <a:lnTo>
                  <a:pt x="7763" y="5650"/>
                </a:lnTo>
                <a:lnTo>
                  <a:pt x="7762" y="5689"/>
                </a:lnTo>
                <a:lnTo>
                  <a:pt x="7879" y="5693"/>
                </a:lnTo>
                <a:lnTo>
                  <a:pt x="7880" y="5654"/>
                </a:lnTo>
                <a:close/>
                <a:moveTo>
                  <a:pt x="8074" y="5660"/>
                </a:moveTo>
                <a:lnTo>
                  <a:pt x="7957" y="5656"/>
                </a:lnTo>
                <a:lnTo>
                  <a:pt x="7956" y="5695"/>
                </a:lnTo>
                <a:lnTo>
                  <a:pt x="8073" y="5699"/>
                </a:lnTo>
                <a:lnTo>
                  <a:pt x="8074" y="5660"/>
                </a:lnTo>
                <a:close/>
                <a:moveTo>
                  <a:pt x="1772" y="5000"/>
                </a:moveTo>
                <a:lnTo>
                  <a:pt x="1886" y="5028"/>
                </a:lnTo>
                <a:lnTo>
                  <a:pt x="1895" y="4990"/>
                </a:lnTo>
                <a:lnTo>
                  <a:pt x="1781" y="4962"/>
                </a:lnTo>
                <a:lnTo>
                  <a:pt x="1772" y="5000"/>
                </a:lnTo>
                <a:close/>
                <a:moveTo>
                  <a:pt x="1963" y="5047"/>
                </a:moveTo>
                <a:lnTo>
                  <a:pt x="2078" y="5075"/>
                </a:lnTo>
                <a:lnTo>
                  <a:pt x="2087" y="5037"/>
                </a:lnTo>
                <a:lnTo>
                  <a:pt x="1972" y="5009"/>
                </a:lnTo>
                <a:lnTo>
                  <a:pt x="1963" y="5047"/>
                </a:lnTo>
                <a:close/>
                <a:moveTo>
                  <a:pt x="1388" y="4906"/>
                </a:moveTo>
                <a:lnTo>
                  <a:pt x="1503" y="4934"/>
                </a:lnTo>
                <a:lnTo>
                  <a:pt x="1512" y="4896"/>
                </a:lnTo>
                <a:lnTo>
                  <a:pt x="1397" y="4868"/>
                </a:lnTo>
                <a:lnTo>
                  <a:pt x="1388" y="4906"/>
                </a:lnTo>
                <a:close/>
                <a:moveTo>
                  <a:pt x="1580" y="4953"/>
                </a:moveTo>
                <a:lnTo>
                  <a:pt x="1695" y="4981"/>
                </a:lnTo>
                <a:lnTo>
                  <a:pt x="1704" y="4943"/>
                </a:lnTo>
                <a:lnTo>
                  <a:pt x="1589" y="4915"/>
                </a:lnTo>
                <a:lnTo>
                  <a:pt x="1580" y="4953"/>
                </a:lnTo>
                <a:close/>
                <a:moveTo>
                  <a:pt x="1197" y="4859"/>
                </a:moveTo>
                <a:lnTo>
                  <a:pt x="1311" y="4887"/>
                </a:lnTo>
                <a:lnTo>
                  <a:pt x="1320" y="4849"/>
                </a:lnTo>
                <a:lnTo>
                  <a:pt x="1206" y="4821"/>
                </a:lnTo>
                <a:lnTo>
                  <a:pt x="1197" y="4859"/>
                </a:lnTo>
                <a:close/>
                <a:moveTo>
                  <a:pt x="2347" y="5141"/>
                </a:moveTo>
                <a:lnTo>
                  <a:pt x="2461" y="5169"/>
                </a:lnTo>
                <a:lnTo>
                  <a:pt x="2470" y="5131"/>
                </a:lnTo>
                <a:lnTo>
                  <a:pt x="2356" y="5103"/>
                </a:lnTo>
                <a:lnTo>
                  <a:pt x="2347" y="5141"/>
                </a:lnTo>
                <a:close/>
                <a:moveTo>
                  <a:pt x="2155" y="5094"/>
                </a:moveTo>
                <a:lnTo>
                  <a:pt x="2270" y="5122"/>
                </a:lnTo>
                <a:lnTo>
                  <a:pt x="2279" y="5084"/>
                </a:lnTo>
                <a:lnTo>
                  <a:pt x="2164" y="5056"/>
                </a:lnTo>
                <a:lnTo>
                  <a:pt x="2155" y="5094"/>
                </a:lnTo>
                <a:close/>
                <a:moveTo>
                  <a:pt x="3688" y="5469"/>
                </a:moveTo>
                <a:lnTo>
                  <a:pt x="3803" y="5497"/>
                </a:lnTo>
                <a:lnTo>
                  <a:pt x="3812" y="5460"/>
                </a:lnTo>
                <a:lnTo>
                  <a:pt x="3698" y="5432"/>
                </a:lnTo>
                <a:lnTo>
                  <a:pt x="3688" y="5469"/>
                </a:lnTo>
                <a:close/>
                <a:moveTo>
                  <a:pt x="3497" y="5422"/>
                </a:moveTo>
                <a:lnTo>
                  <a:pt x="3611" y="5450"/>
                </a:lnTo>
                <a:lnTo>
                  <a:pt x="3621" y="5413"/>
                </a:lnTo>
                <a:lnTo>
                  <a:pt x="3506" y="5385"/>
                </a:lnTo>
                <a:lnTo>
                  <a:pt x="3497" y="5422"/>
                </a:lnTo>
                <a:close/>
                <a:moveTo>
                  <a:pt x="2922" y="5281"/>
                </a:moveTo>
                <a:lnTo>
                  <a:pt x="3036" y="5309"/>
                </a:lnTo>
                <a:lnTo>
                  <a:pt x="3046" y="5272"/>
                </a:lnTo>
                <a:lnTo>
                  <a:pt x="2931" y="5244"/>
                </a:lnTo>
                <a:lnTo>
                  <a:pt x="2922" y="5281"/>
                </a:lnTo>
                <a:close/>
                <a:moveTo>
                  <a:pt x="3305" y="5375"/>
                </a:moveTo>
                <a:lnTo>
                  <a:pt x="3420" y="5403"/>
                </a:lnTo>
                <a:lnTo>
                  <a:pt x="3429" y="5366"/>
                </a:lnTo>
                <a:lnTo>
                  <a:pt x="3314" y="5338"/>
                </a:lnTo>
                <a:lnTo>
                  <a:pt x="3305" y="5375"/>
                </a:lnTo>
                <a:close/>
                <a:moveTo>
                  <a:pt x="2730" y="5234"/>
                </a:moveTo>
                <a:lnTo>
                  <a:pt x="2845" y="5263"/>
                </a:lnTo>
                <a:lnTo>
                  <a:pt x="2854" y="5225"/>
                </a:lnTo>
                <a:lnTo>
                  <a:pt x="2739" y="5197"/>
                </a:lnTo>
                <a:lnTo>
                  <a:pt x="2730" y="5234"/>
                </a:lnTo>
                <a:close/>
                <a:moveTo>
                  <a:pt x="2538" y="5187"/>
                </a:moveTo>
                <a:lnTo>
                  <a:pt x="2653" y="5216"/>
                </a:lnTo>
                <a:lnTo>
                  <a:pt x="2662" y="5178"/>
                </a:lnTo>
                <a:lnTo>
                  <a:pt x="2547" y="5150"/>
                </a:lnTo>
                <a:lnTo>
                  <a:pt x="2538" y="5187"/>
                </a:lnTo>
                <a:close/>
                <a:moveTo>
                  <a:pt x="3113" y="5328"/>
                </a:moveTo>
                <a:lnTo>
                  <a:pt x="3228" y="5356"/>
                </a:lnTo>
                <a:lnTo>
                  <a:pt x="3237" y="5319"/>
                </a:lnTo>
                <a:lnTo>
                  <a:pt x="3123" y="5291"/>
                </a:lnTo>
                <a:lnTo>
                  <a:pt x="3113" y="5328"/>
                </a:lnTo>
                <a:close/>
                <a:moveTo>
                  <a:pt x="13839" y="8199"/>
                </a:moveTo>
                <a:lnTo>
                  <a:pt x="13940" y="8256"/>
                </a:lnTo>
                <a:lnTo>
                  <a:pt x="13959" y="8222"/>
                </a:lnTo>
                <a:lnTo>
                  <a:pt x="13858" y="8165"/>
                </a:lnTo>
                <a:lnTo>
                  <a:pt x="13839" y="8199"/>
                </a:lnTo>
                <a:close/>
                <a:moveTo>
                  <a:pt x="14459" y="8508"/>
                </a:moveTo>
                <a:lnTo>
                  <a:pt x="14359" y="8451"/>
                </a:lnTo>
                <a:lnTo>
                  <a:pt x="14340" y="8484"/>
                </a:lnTo>
                <a:lnTo>
                  <a:pt x="14440" y="8542"/>
                </a:lnTo>
                <a:lnTo>
                  <a:pt x="14459" y="8508"/>
                </a:lnTo>
                <a:close/>
                <a:moveTo>
                  <a:pt x="13692" y="8070"/>
                </a:moveTo>
                <a:lnTo>
                  <a:pt x="13672" y="8104"/>
                </a:lnTo>
                <a:lnTo>
                  <a:pt x="13773" y="8161"/>
                </a:lnTo>
                <a:lnTo>
                  <a:pt x="13792" y="8127"/>
                </a:lnTo>
                <a:lnTo>
                  <a:pt x="13692" y="8070"/>
                </a:lnTo>
                <a:close/>
                <a:moveTo>
                  <a:pt x="14173" y="8389"/>
                </a:moveTo>
                <a:lnTo>
                  <a:pt x="14273" y="8446"/>
                </a:lnTo>
                <a:lnTo>
                  <a:pt x="14292" y="8413"/>
                </a:lnTo>
                <a:lnTo>
                  <a:pt x="14192" y="8356"/>
                </a:lnTo>
                <a:lnTo>
                  <a:pt x="14173" y="8389"/>
                </a:lnTo>
                <a:close/>
                <a:moveTo>
                  <a:pt x="14126" y="8318"/>
                </a:moveTo>
                <a:lnTo>
                  <a:pt x="14025" y="8260"/>
                </a:lnTo>
                <a:lnTo>
                  <a:pt x="14006" y="8294"/>
                </a:lnTo>
                <a:lnTo>
                  <a:pt x="14106" y="8351"/>
                </a:lnTo>
                <a:lnTo>
                  <a:pt x="14126" y="8318"/>
                </a:lnTo>
                <a:close/>
                <a:moveTo>
                  <a:pt x="13024" y="7689"/>
                </a:moveTo>
                <a:lnTo>
                  <a:pt x="13005" y="7723"/>
                </a:lnTo>
                <a:lnTo>
                  <a:pt x="13105" y="7780"/>
                </a:lnTo>
                <a:lnTo>
                  <a:pt x="13124" y="7747"/>
                </a:lnTo>
                <a:lnTo>
                  <a:pt x="13024" y="7689"/>
                </a:lnTo>
                <a:close/>
                <a:moveTo>
                  <a:pt x="13625" y="8032"/>
                </a:moveTo>
                <a:lnTo>
                  <a:pt x="13525" y="7975"/>
                </a:lnTo>
                <a:lnTo>
                  <a:pt x="13506" y="8009"/>
                </a:lnTo>
                <a:lnTo>
                  <a:pt x="13606" y="8066"/>
                </a:lnTo>
                <a:lnTo>
                  <a:pt x="13625" y="8032"/>
                </a:lnTo>
                <a:close/>
                <a:moveTo>
                  <a:pt x="13172" y="7818"/>
                </a:moveTo>
                <a:lnTo>
                  <a:pt x="13272" y="7875"/>
                </a:lnTo>
                <a:lnTo>
                  <a:pt x="13291" y="7842"/>
                </a:lnTo>
                <a:lnTo>
                  <a:pt x="13191" y="7785"/>
                </a:lnTo>
                <a:lnTo>
                  <a:pt x="13172" y="7818"/>
                </a:lnTo>
                <a:close/>
                <a:moveTo>
                  <a:pt x="13439" y="7971"/>
                </a:moveTo>
                <a:lnTo>
                  <a:pt x="13458" y="7937"/>
                </a:lnTo>
                <a:lnTo>
                  <a:pt x="13358" y="7880"/>
                </a:lnTo>
                <a:lnTo>
                  <a:pt x="13339" y="7913"/>
                </a:lnTo>
                <a:lnTo>
                  <a:pt x="13439" y="7971"/>
                </a:lnTo>
                <a:close/>
                <a:moveTo>
                  <a:pt x="12958" y="7651"/>
                </a:moveTo>
                <a:lnTo>
                  <a:pt x="12857" y="7594"/>
                </a:lnTo>
                <a:lnTo>
                  <a:pt x="12838" y="7628"/>
                </a:lnTo>
                <a:lnTo>
                  <a:pt x="12938" y="7685"/>
                </a:lnTo>
                <a:lnTo>
                  <a:pt x="12958" y="7651"/>
                </a:lnTo>
                <a:close/>
                <a:moveTo>
                  <a:pt x="15527" y="9117"/>
                </a:moveTo>
                <a:lnTo>
                  <a:pt x="15508" y="9151"/>
                </a:lnTo>
                <a:lnTo>
                  <a:pt x="15608" y="9208"/>
                </a:lnTo>
                <a:lnTo>
                  <a:pt x="15627" y="9174"/>
                </a:lnTo>
                <a:lnTo>
                  <a:pt x="15527" y="9117"/>
                </a:lnTo>
                <a:close/>
                <a:moveTo>
                  <a:pt x="15675" y="9246"/>
                </a:moveTo>
                <a:lnTo>
                  <a:pt x="15775" y="9303"/>
                </a:lnTo>
                <a:lnTo>
                  <a:pt x="15794" y="9269"/>
                </a:lnTo>
                <a:lnTo>
                  <a:pt x="15694" y="9212"/>
                </a:lnTo>
                <a:lnTo>
                  <a:pt x="15675" y="9246"/>
                </a:lnTo>
                <a:close/>
                <a:moveTo>
                  <a:pt x="16062" y="9422"/>
                </a:moveTo>
                <a:lnTo>
                  <a:pt x="16028" y="9403"/>
                </a:lnTo>
                <a:lnTo>
                  <a:pt x="16008" y="9436"/>
                </a:lnTo>
                <a:lnTo>
                  <a:pt x="16105" y="9492"/>
                </a:lnTo>
                <a:lnTo>
                  <a:pt x="16062" y="9422"/>
                </a:lnTo>
                <a:close/>
                <a:moveTo>
                  <a:pt x="14626" y="8603"/>
                </a:moveTo>
                <a:lnTo>
                  <a:pt x="14526" y="8546"/>
                </a:lnTo>
                <a:lnTo>
                  <a:pt x="14507" y="8580"/>
                </a:lnTo>
                <a:lnTo>
                  <a:pt x="14607" y="8637"/>
                </a:lnTo>
                <a:lnTo>
                  <a:pt x="14626" y="8603"/>
                </a:lnTo>
                <a:close/>
                <a:moveTo>
                  <a:pt x="15841" y="9341"/>
                </a:moveTo>
                <a:lnTo>
                  <a:pt x="15942" y="9398"/>
                </a:lnTo>
                <a:lnTo>
                  <a:pt x="15961" y="9365"/>
                </a:lnTo>
                <a:lnTo>
                  <a:pt x="15861" y="9307"/>
                </a:lnTo>
                <a:lnTo>
                  <a:pt x="15841" y="9341"/>
                </a:lnTo>
                <a:close/>
                <a:moveTo>
                  <a:pt x="14793" y="8698"/>
                </a:moveTo>
                <a:lnTo>
                  <a:pt x="14693" y="8641"/>
                </a:lnTo>
                <a:lnTo>
                  <a:pt x="14673" y="8675"/>
                </a:lnTo>
                <a:lnTo>
                  <a:pt x="14774" y="8732"/>
                </a:lnTo>
                <a:lnTo>
                  <a:pt x="14793" y="8698"/>
                </a:lnTo>
                <a:close/>
                <a:moveTo>
                  <a:pt x="15460" y="9079"/>
                </a:moveTo>
                <a:lnTo>
                  <a:pt x="15360" y="9022"/>
                </a:lnTo>
                <a:lnTo>
                  <a:pt x="15341" y="9056"/>
                </a:lnTo>
                <a:lnTo>
                  <a:pt x="15441" y="9113"/>
                </a:lnTo>
                <a:lnTo>
                  <a:pt x="15460" y="9079"/>
                </a:lnTo>
                <a:close/>
                <a:moveTo>
                  <a:pt x="15294" y="8984"/>
                </a:moveTo>
                <a:lnTo>
                  <a:pt x="15193" y="8927"/>
                </a:lnTo>
                <a:lnTo>
                  <a:pt x="15174" y="8960"/>
                </a:lnTo>
                <a:lnTo>
                  <a:pt x="15274" y="9018"/>
                </a:lnTo>
                <a:lnTo>
                  <a:pt x="15294" y="8984"/>
                </a:lnTo>
                <a:close/>
                <a:moveTo>
                  <a:pt x="14960" y="8794"/>
                </a:moveTo>
                <a:lnTo>
                  <a:pt x="14860" y="8736"/>
                </a:lnTo>
                <a:lnTo>
                  <a:pt x="14840" y="8770"/>
                </a:lnTo>
                <a:lnTo>
                  <a:pt x="14941" y="8827"/>
                </a:lnTo>
                <a:lnTo>
                  <a:pt x="14960" y="8794"/>
                </a:lnTo>
                <a:close/>
                <a:moveTo>
                  <a:pt x="15127" y="8889"/>
                </a:moveTo>
                <a:lnTo>
                  <a:pt x="15026" y="8832"/>
                </a:lnTo>
                <a:lnTo>
                  <a:pt x="15007" y="8865"/>
                </a:lnTo>
                <a:lnTo>
                  <a:pt x="15108" y="8922"/>
                </a:lnTo>
                <a:lnTo>
                  <a:pt x="15127" y="8889"/>
                </a:lnTo>
                <a:close/>
                <a:moveTo>
                  <a:pt x="10335" y="6200"/>
                </a:moveTo>
                <a:lnTo>
                  <a:pt x="10436" y="6257"/>
                </a:lnTo>
                <a:lnTo>
                  <a:pt x="10455" y="6224"/>
                </a:lnTo>
                <a:lnTo>
                  <a:pt x="10355" y="6166"/>
                </a:lnTo>
                <a:lnTo>
                  <a:pt x="10335" y="6200"/>
                </a:lnTo>
                <a:close/>
                <a:moveTo>
                  <a:pt x="10288" y="6128"/>
                </a:moveTo>
                <a:lnTo>
                  <a:pt x="10188" y="6071"/>
                </a:lnTo>
                <a:lnTo>
                  <a:pt x="10168" y="6105"/>
                </a:lnTo>
                <a:lnTo>
                  <a:pt x="10269" y="6162"/>
                </a:lnTo>
                <a:lnTo>
                  <a:pt x="10288" y="6128"/>
                </a:lnTo>
                <a:close/>
                <a:moveTo>
                  <a:pt x="10669" y="6391"/>
                </a:moveTo>
                <a:lnTo>
                  <a:pt x="10769" y="6448"/>
                </a:lnTo>
                <a:lnTo>
                  <a:pt x="10789" y="6414"/>
                </a:lnTo>
                <a:lnTo>
                  <a:pt x="10688" y="6357"/>
                </a:lnTo>
                <a:lnTo>
                  <a:pt x="10669" y="6391"/>
                </a:lnTo>
                <a:close/>
                <a:moveTo>
                  <a:pt x="10521" y="6262"/>
                </a:moveTo>
                <a:lnTo>
                  <a:pt x="10502" y="6295"/>
                </a:lnTo>
                <a:lnTo>
                  <a:pt x="10602" y="6353"/>
                </a:lnTo>
                <a:lnTo>
                  <a:pt x="10622" y="6319"/>
                </a:lnTo>
                <a:lnTo>
                  <a:pt x="10521" y="6262"/>
                </a:lnTo>
                <a:close/>
                <a:moveTo>
                  <a:pt x="9954" y="5938"/>
                </a:moveTo>
                <a:lnTo>
                  <a:pt x="9854" y="5881"/>
                </a:lnTo>
                <a:lnTo>
                  <a:pt x="9835" y="5915"/>
                </a:lnTo>
                <a:lnTo>
                  <a:pt x="9935" y="5972"/>
                </a:lnTo>
                <a:lnTo>
                  <a:pt x="9954" y="5938"/>
                </a:lnTo>
                <a:close/>
                <a:moveTo>
                  <a:pt x="10121" y="6033"/>
                </a:moveTo>
                <a:lnTo>
                  <a:pt x="10021" y="5976"/>
                </a:lnTo>
                <a:lnTo>
                  <a:pt x="10002" y="6010"/>
                </a:lnTo>
                <a:lnTo>
                  <a:pt x="10102" y="6067"/>
                </a:lnTo>
                <a:lnTo>
                  <a:pt x="10121" y="6033"/>
                </a:lnTo>
                <a:close/>
                <a:moveTo>
                  <a:pt x="10836" y="6486"/>
                </a:moveTo>
                <a:lnTo>
                  <a:pt x="10936" y="6543"/>
                </a:lnTo>
                <a:lnTo>
                  <a:pt x="10955" y="6509"/>
                </a:lnTo>
                <a:lnTo>
                  <a:pt x="10855" y="6452"/>
                </a:lnTo>
                <a:lnTo>
                  <a:pt x="10836" y="6486"/>
                </a:lnTo>
                <a:close/>
                <a:moveTo>
                  <a:pt x="11289" y="6700"/>
                </a:moveTo>
                <a:lnTo>
                  <a:pt x="11189" y="6642"/>
                </a:lnTo>
                <a:lnTo>
                  <a:pt x="11170" y="6676"/>
                </a:lnTo>
                <a:lnTo>
                  <a:pt x="11270" y="6733"/>
                </a:lnTo>
                <a:lnTo>
                  <a:pt x="11289" y="6700"/>
                </a:lnTo>
                <a:close/>
                <a:moveTo>
                  <a:pt x="12123" y="7175"/>
                </a:moveTo>
                <a:lnTo>
                  <a:pt x="12023" y="7118"/>
                </a:lnTo>
                <a:lnTo>
                  <a:pt x="12004" y="7152"/>
                </a:lnTo>
                <a:lnTo>
                  <a:pt x="12104" y="7209"/>
                </a:lnTo>
                <a:lnTo>
                  <a:pt x="12123" y="7175"/>
                </a:lnTo>
                <a:close/>
                <a:moveTo>
                  <a:pt x="12457" y="7366"/>
                </a:moveTo>
                <a:lnTo>
                  <a:pt x="12357" y="7309"/>
                </a:lnTo>
                <a:lnTo>
                  <a:pt x="12338" y="7342"/>
                </a:lnTo>
                <a:lnTo>
                  <a:pt x="12438" y="7400"/>
                </a:lnTo>
                <a:lnTo>
                  <a:pt x="12457" y="7366"/>
                </a:lnTo>
                <a:close/>
                <a:moveTo>
                  <a:pt x="11856" y="7023"/>
                </a:moveTo>
                <a:lnTo>
                  <a:pt x="11837" y="7057"/>
                </a:lnTo>
                <a:lnTo>
                  <a:pt x="11937" y="7114"/>
                </a:lnTo>
                <a:lnTo>
                  <a:pt x="11956" y="7080"/>
                </a:lnTo>
                <a:lnTo>
                  <a:pt x="11856" y="7023"/>
                </a:lnTo>
                <a:close/>
                <a:moveTo>
                  <a:pt x="12504" y="7438"/>
                </a:moveTo>
                <a:lnTo>
                  <a:pt x="12605" y="7495"/>
                </a:lnTo>
                <a:lnTo>
                  <a:pt x="12624" y="7461"/>
                </a:lnTo>
                <a:lnTo>
                  <a:pt x="12524" y="7404"/>
                </a:lnTo>
                <a:lnTo>
                  <a:pt x="12504" y="7438"/>
                </a:lnTo>
                <a:close/>
                <a:moveTo>
                  <a:pt x="12290" y="7271"/>
                </a:moveTo>
                <a:lnTo>
                  <a:pt x="12190" y="7213"/>
                </a:lnTo>
                <a:lnTo>
                  <a:pt x="12171" y="7247"/>
                </a:lnTo>
                <a:lnTo>
                  <a:pt x="12271" y="7304"/>
                </a:lnTo>
                <a:lnTo>
                  <a:pt x="12290" y="7271"/>
                </a:lnTo>
                <a:close/>
                <a:moveTo>
                  <a:pt x="11456" y="6795"/>
                </a:moveTo>
                <a:lnTo>
                  <a:pt x="11356" y="6738"/>
                </a:lnTo>
                <a:lnTo>
                  <a:pt x="11336" y="6771"/>
                </a:lnTo>
                <a:lnTo>
                  <a:pt x="11437" y="6828"/>
                </a:lnTo>
                <a:lnTo>
                  <a:pt x="11456" y="6795"/>
                </a:lnTo>
                <a:close/>
                <a:moveTo>
                  <a:pt x="12671" y="7533"/>
                </a:moveTo>
                <a:lnTo>
                  <a:pt x="12772" y="7590"/>
                </a:lnTo>
                <a:lnTo>
                  <a:pt x="12791" y="7556"/>
                </a:lnTo>
                <a:lnTo>
                  <a:pt x="12690" y="7499"/>
                </a:lnTo>
                <a:lnTo>
                  <a:pt x="12671" y="7533"/>
                </a:lnTo>
                <a:close/>
                <a:moveTo>
                  <a:pt x="11623" y="6890"/>
                </a:moveTo>
                <a:lnTo>
                  <a:pt x="11523" y="6833"/>
                </a:lnTo>
                <a:lnTo>
                  <a:pt x="11503" y="6866"/>
                </a:lnTo>
                <a:lnTo>
                  <a:pt x="11604" y="6924"/>
                </a:lnTo>
                <a:lnTo>
                  <a:pt x="11623" y="6890"/>
                </a:lnTo>
                <a:close/>
                <a:moveTo>
                  <a:pt x="11003" y="6581"/>
                </a:moveTo>
                <a:lnTo>
                  <a:pt x="11103" y="6638"/>
                </a:lnTo>
                <a:lnTo>
                  <a:pt x="11122" y="6604"/>
                </a:lnTo>
                <a:lnTo>
                  <a:pt x="11022" y="6547"/>
                </a:lnTo>
                <a:lnTo>
                  <a:pt x="11003" y="6581"/>
                </a:lnTo>
                <a:close/>
                <a:moveTo>
                  <a:pt x="11670" y="6962"/>
                </a:moveTo>
                <a:lnTo>
                  <a:pt x="11770" y="7019"/>
                </a:lnTo>
                <a:lnTo>
                  <a:pt x="11790" y="6985"/>
                </a:lnTo>
                <a:lnTo>
                  <a:pt x="11689" y="6928"/>
                </a:lnTo>
                <a:lnTo>
                  <a:pt x="11670" y="6962"/>
                </a:lnTo>
                <a:close/>
                <a:moveTo>
                  <a:pt x="11007" y="4982"/>
                </a:moveTo>
                <a:lnTo>
                  <a:pt x="10989" y="4947"/>
                </a:lnTo>
                <a:lnTo>
                  <a:pt x="10886" y="5000"/>
                </a:lnTo>
                <a:lnTo>
                  <a:pt x="10904" y="5035"/>
                </a:lnTo>
                <a:lnTo>
                  <a:pt x="11007" y="4982"/>
                </a:lnTo>
                <a:close/>
                <a:moveTo>
                  <a:pt x="10836" y="5070"/>
                </a:moveTo>
                <a:lnTo>
                  <a:pt x="10818" y="5036"/>
                </a:lnTo>
                <a:lnTo>
                  <a:pt x="10716" y="5089"/>
                </a:lnTo>
                <a:lnTo>
                  <a:pt x="10734" y="5123"/>
                </a:lnTo>
                <a:lnTo>
                  <a:pt x="10836" y="5070"/>
                </a:lnTo>
                <a:close/>
                <a:moveTo>
                  <a:pt x="10478" y="5212"/>
                </a:moveTo>
                <a:lnTo>
                  <a:pt x="10376" y="5266"/>
                </a:lnTo>
                <a:lnTo>
                  <a:pt x="10393" y="5300"/>
                </a:lnTo>
                <a:lnTo>
                  <a:pt x="10496" y="5247"/>
                </a:lnTo>
                <a:lnTo>
                  <a:pt x="10478" y="5212"/>
                </a:lnTo>
                <a:close/>
                <a:moveTo>
                  <a:pt x="10564" y="5212"/>
                </a:moveTo>
                <a:lnTo>
                  <a:pt x="10666" y="5158"/>
                </a:lnTo>
                <a:lnTo>
                  <a:pt x="10648" y="5124"/>
                </a:lnTo>
                <a:lnTo>
                  <a:pt x="10546" y="5177"/>
                </a:lnTo>
                <a:lnTo>
                  <a:pt x="10564" y="5212"/>
                </a:lnTo>
                <a:close/>
                <a:moveTo>
                  <a:pt x="11227" y="4823"/>
                </a:moveTo>
                <a:lnTo>
                  <a:pt x="11245" y="4858"/>
                </a:lnTo>
                <a:lnTo>
                  <a:pt x="11347" y="4805"/>
                </a:lnTo>
                <a:lnTo>
                  <a:pt x="11329" y="4770"/>
                </a:lnTo>
                <a:lnTo>
                  <a:pt x="11227" y="4823"/>
                </a:lnTo>
                <a:close/>
                <a:moveTo>
                  <a:pt x="11585" y="4681"/>
                </a:moveTo>
                <a:lnTo>
                  <a:pt x="11687" y="4628"/>
                </a:lnTo>
                <a:lnTo>
                  <a:pt x="11670" y="4593"/>
                </a:lnTo>
                <a:lnTo>
                  <a:pt x="11567" y="4647"/>
                </a:lnTo>
                <a:lnTo>
                  <a:pt x="11585" y="4681"/>
                </a:lnTo>
                <a:close/>
                <a:moveTo>
                  <a:pt x="9797" y="5566"/>
                </a:moveTo>
                <a:lnTo>
                  <a:pt x="9728" y="5602"/>
                </a:lnTo>
                <a:cubicBezTo>
                  <a:pt x="9715" y="5582"/>
                  <a:pt x="9698" y="5565"/>
                  <a:pt x="9680" y="5550"/>
                </a:cubicBezTo>
                <a:lnTo>
                  <a:pt x="9700" y="5511"/>
                </a:lnTo>
                <a:lnTo>
                  <a:pt x="9666" y="5493"/>
                </a:lnTo>
                <a:lnTo>
                  <a:pt x="9647" y="5529"/>
                </a:lnTo>
                <a:cubicBezTo>
                  <a:pt x="9614" y="5510"/>
                  <a:pt x="9576" y="5500"/>
                  <a:pt x="9535" y="5500"/>
                </a:cubicBezTo>
                <a:cubicBezTo>
                  <a:pt x="9405" y="5500"/>
                  <a:pt x="9300" y="5605"/>
                  <a:pt x="9300" y="5735"/>
                </a:cubicBezTo>
                <a:cubicBezTo>
                  <a:pt x="9300" y="5865"/>
                  <a:pt x="9405" y="5970"/>
                  <a:pt x="9535" y="5970"/>
                </a:cubicBezTo>
                <a:cubicBezTo>
                  <a:pt x="9620" y="5970"/>
                  <a:pt x="9694" y="5925"/>
                  <a:pt x="9735" y="5858"/>
                </a:cubicBezTo>
                <a:lnTo>
                  <a:pt x="9768" y="5877"/>
                </a:lnTo>
                <a:lnTo>
                  <a:pt x="9787" y="5843"/>
                </a:lnTo>
                <a:lnTo>
                  <a:pt x="9753" y="5823"/>
                </a:lnTo>
                <a:cubicBezTo>
                  <a:pt x="9764" y="5796"/>
                  <a:pt x="9770" y="5766"/>
                  <a:pt x="9770" y="5735"/>
                </a:cubicBezTo>
                <a:cubicBezTo>
                  <a:pt x="9770" y="5699"/>
                  <a:pt x="9762" y="5666"/>
                  <a:pt x="9748" y="5636"/>
                </a:cubicBezTo>
                <a:lnTo>
                  <a:pt x="9815" y="5601"/>
                </a:lnTo>
                <a:lnTo>
                  <a:pt x="9797" y="5566"/>
                </a:lnTo>
                <a:close/>
                <a:moveTo>
                  <a:pt x="12180" y="4328"/>
                </a:moveTo>
                <a:lnTo>
                  <a:pt x="12078" y="4381"/>
                </a:lnTo>
                <a:lnTo>
                  <a:pt x="12096" y="4416"/>
                </a:lnTo>
                <a:lnTo>
                  <a:pt x="12198" y="4363"/>
                </a:lnTo>
                <a:lnTo>
                  <a:pt x="12180" y="4328"/>
                </a:lnTo>
                <a:close/>
                <a:moveTo>
                  <a:pt x="11840" y="4505"/>
                </a:moveTo>
                <a:lnTo>
                  <a:pt x="11738" y="4558"/>
                </a:lnTo>
                <a:lnTo>
                  <a:pt x="11755" y="4593"/>
                </a:lnTo>
                <a:lnTo>
                  <a:pt x="11858" y="4539"/>
                </a:lnTo>
                <a:lnTo>
                  <a:pt x="11840" y="4505"/>
                </a:lnTo>
                <a:close/>
                <a:moveTo>
                  <a:pt x="11415" y="4769"/>
                </a:moveTo>
                <a:lnTo>
                  <a:pt x="11517" y="4716"/>
                </a:lnTo>
                <a:lnTo>
                  <a:pt x="11499" y="4682"/>
                </a:lnTo>
                <a:lnTo>
                  <a:pt x="11397" y="4735"/>
                </a:lnTo>
                <a:lnTo>
                  <a:pt x="11415" y="4769"/>
                </a:lnTo>
                <a:close/>
                <a:moveTo>
                  <a:pt x="12028" y="4451"/>
                </a:moveTo>
                <a:lnTo>
                  <a:pt x="12010" y="4417"/>
                </a:lnTo>
                <a:lnTo>
                  <a:pt x="11908" y="4470"/>
                </a:lnTo>
                <a:lnTo>
                  <a:pt x="11926" y="4504"/>
                </a:lnTo>
                <a:lnTo>
                  <a:pt x="12028" y="4451"/>
                </a:lnTo>
                <a:close/>
                <a:moveTo>
                  <a:pt x="11057" y="4912"/>
                </a:moveTo>
                <a:lnTo>
                  <a:pt x="11074" y="4946"/>
                </a:lnTo>
                <a:lnTo>
                  <a:pt x="11177" y="4893"/>
                </a:lnTo>
                <a:lnTo>
                  <a:pt x="11159" y="4859"/>
                </a:lnTo>
                <a:lnTo>
                  <a:pt x="11057" y="4912"/>
                </a:lnTo>
                <a:close/>
                <a:moveTo>
                  <a:pt x="10223" y="5389"/>
                </a:moveTo>
                <a:lnTo>
                  <a:pt x="10326" y="5335"/>
                </a:lnTo>
                <a:lnTo>
                  <a:pt x="10308" y="5301"/>
                </a:lnTo>
                <a:lnTo>
                  <a:pt x="10205" y="5354"/>
                </a:lnTo>
                <a:lnTo>
                  <a:pt x="10223" y="5389"/>
                </a:lnTo>
                <a:close/>
                <a:moveTo>
                  <a:pt x="10035" y="5442"/>
                </a:moveTo>
                <a:lnTo>
                  <a:pt x="10053" y="5477"/>
                </a:lnTo>
                <a:lnTo>
                  <a:pt x="10155" y="5424"/>
                </a:lnTo>
                <a:lnTo>
                  <a:pt x="10137" y="5389"/>
                </a:lnTo>
                <a:lnTo>
                  <a:pt x="10035" y="5442"/>
                </a:lnTo>
                <a:close/>
                <a:moveTo>
                  <a:pt x="12351" y="4240"/>
                </a:moveTo>
                <a:lnTo>
                  <a:pt x="12248" y="4293"/>
                </a:lnTo>
                <a:lnTo>
                  <a:pt x="12266" y="4327"/>
                </a:lnTo>
                <a:lnTo>
                  <a:pt x="12368" y="4274"/>
                </a:lnTo>
                <a:lnTo>
                  <a:pt x="12351" y="4240"/>
                </a:lnTo>
                <a:close/>
                <a:moveTo>
                  <a:pt x="9865" y="5531"/>
                </a:moveTo>
                <a:lnTo>
                  <a:pt x="9883" y="5565"/>
                </a:lnTo>
                <a:lnTo>
                  <a:pt x="9985" y="5512"/>
                </a:lnTo>
                <a:lnTo>
                  <a:pt x="9967" y="5478"/>
                </a:lnTo>
                <a:lnTo>
                  <a:pt x="9865" y="5531"/>
                </a:lnTo>
                <a:close/>
                <a:moveTo>
                  <a:pt x="384" y="4897"/>
                </a:moveTo>
                <a:lnTo>
                  <a:pt x="398" y="4933"/>
                </a:lnTo>
                <a:lnTo>
                  <a:pt x="509" y="4889"/>
                </a:lnTo>
                <a:lnTo>
                  <a:pt x="495" y="4853"/>
                </a:lnTo>
                <a:lnTo>
                  <a:pt x="384" y="4897"/>
                </a:lnTo>
                <a:close/>
                <a:moveTo>
                  <a:pt x="11" y="5043"/>
                </a:moveTo>
                <a:lnTo>
                  <a:pt x="25" y="5079"/>
                </a:lnTo>
                <a:lnTo>
                  <a:pt x="137" y="5036"/>
                </a:lnTo>
                <a:lnTo>
                  <a:pt x="122" y="4999"/>
                </a:lnTo>
                <a:lnTo>
                  <a:pt x="11" y="5043"/>
                </a:lnTo>
                <a:close/>
                <a:moveTo>
                  <a:pt x="198" y="4970"/>
                </a:moveTo>
                <a:lnTo>
                  <a:pt x="212" y="5006"/>
                </a:lnTo>
                <a:lnTo>
                  <a:pt x="323" y="4962"/>
                </a:lnTo>
                <a:lnTo>
                  <a:pt x="309" y="4926"/>
                </a:lnTo>
                <a:lnTo>
                  <a:pt x="198" y="4970"/>
                </a:lnTo>
                <a:close/>
                <a:moveTo>
                  <a:pt x="4940" y="64"/>
                </a:moveTo>
                <a:lnTo>
                  <a:pt x="4905" y="0"/>
                </a:lnTo>
                <a:lnTo>
                  <a:pt x="4861" y="0"/>
                </a:lnTo>
                <a:lnTo>
                  <a:pt x="4905" y="83"/>
                </a:lnTo>
                <a:lnTo>
                  <a:pt x="4940" y="64"/>
                </a:lnTo>
                <a:close/>
                <a:moveTo>
                  <a:pt x="5225" y="594"/>
                </a:moveTo>
                <a:lnTo>
                  <a:pt x="5168" y="489"/>
                </a:lnTo>
                <a:lnTo>
                  <a:pt x="5134" y="507"/>
                </a:lnTo>
                <a:lnTo>
                  <a:pt x="5191" y="613"/>
                </a:lnTo>
                <a:lnTo>
                  <a:pt x="5225" y="594"/>
                </a:lnTo>
                <a:close/>
                <a:moveTo>
                  <a:pt x="5130" y="418"/>
                </a:moveTo>
                <a:lnTo>
                  <a:pt x="5073" y="312"/>
                </a:lnTo>
                <a:lnTo>
                  <a:pt x="5039" y="331"/>
                </a:lnTo>
                <a:lnTo>
                  <a:pt x="5096" y="436"/>
                </a:lnTo>
                <a:lnTo>
                  <a:pt x="5130" y="418"/>
                </a:lnTo>
                <a:close/>
                <a:moveTo>
                  <a:pt x="5035" y="241"/>
                </a:moveTo>
                <a:lnTo>
                  <a:pt x="4978" y="136"/>
                </a:lnTo>
                <a:lnTo>
                  <a:pt x="4944" y="154"/>
                </a:lnTo>
                <a:lnTo>
                  <a:pt x="5001" y="259"/>
                </a:lnTo>
                <a:lnTo>
                  <a:pt x="5035" y="241"/>
                </a:lnTo>
                <a:close/>
                <a:moveTo>
                  <a:pt x="11786" y="1987"/>
                </a:moveTo>
                <a:lnTo>
                  <a:pt x="11758" y="1961"/>
                </a:lnTo>
                <a:lnTo>
                  <a:pt x="11679" y="2048"/>
                </a:lnTo>
                <a:lnTo>
                  <a:pt x="11708" y="2074"/>
                </a:lnTo>
                <a:lnTo>
                  <a:pt x="11786" y="1987"/>
                </a:lnTo>
                <a:close/>
                <a:moveTo>
                  <a:pt x="11917" y="1842"/>
                </a:moveTo>
                <a:lnTo>
                  <a:pt x="11888" y="1816"/>
                </a:lnTo>
                <a:lnTo>
                  <a:pt x="11810" y="1903"/>
                </a:lnTo>
                <a:lnTo>
                  <a:pt x="11839" y="1929"/>
                </a:lnTo>
                <a:lnTo>
                  <a:pt x="11917" y="1842"/>
                </a:lnTo>
                <a:close/>
                <a:moveTo>
                  <a:pt x="11655" y="2132"/>
                </a:moveTo>
                <a:lnTo>
                  <a:pt x="11627" y="2106"/>
                </a:lnTo>
                <a:lnTo>
                  <a:pt x="11548" y="2193"/>
                </a:lnTo>
                <a:lnTo>
                  <a:pt x="11577" y="2219"/>
                </a:lnTo>
                <a:lnTo>
                  <a:pt x="11655" y="2132"/>
                </a:lnTo>
                <a:close/>
                <a:moveTo>
                  <a:pt x="12048" y="1697"/>
                </a:moveTo>
                <a:lnTo>
                  <a:pt x="12019" y="1671"/>
                </a:lnTo>
                <a:lnTo>
                  <a:pt x="11941" y="1758"/>
                </a:lnTo>
                <a:lnTo>
                  <a:pt x="11970" y="1784"/>
                </a:lnTo>
                <a:lnTo>
                  <a:pt x="12048" y="1697"/>
                </a:lnTo>
                <a:close/>
                <a:moveTo>
                  <a:pt x="13583" y="0"/>
                </a:moveTo>
                <a:lnTo>
                  <a:pt x="13531" y="0"/>
                </a:lnTo>
                <a:lnTo>
                  <a:pt x="13512" y="20"/>
                </a:lnTo>
                <a:lnTo>
                  <a:pt x="13541" y="46"/>
                </a:lnTo>
                <a:lnTo>
                  <a:pt x="13583" y="0"/>
                </a:lnTo>
                <a:close/>
                <a:moveTo>
                  <a:pt x="11524" y="2277"/>
                </a:moveTo>
                <a:lnTo>
                  <a:pt x="11496" y="2251"/>
                </a:lnTo>
                <a:lnTo>
                  <a:pt x="11417" y="2337"/>
                </a:lnTo>
                <a:lnTo>
                  <a:pt x="11446" y="2363"/>
                </a:lnTo>
                <a:lnTo>
                  <a:pt x="11524" y="2277"/>
                </a:lnTo>
                <a:close/>
                <a:moveTo>
                  <a:pt x="12310" y="1408"/>
                </a:moveTo>
                <a:lnTo>
                  <a:pt x="12281" y="1382"/>
                </a:lnTo>
                <a:lnTo>
                  <a:pt x="12203" y="1468"/>
                </a:lnTo>
                <a:lnTo>
                  <a:pt x="12232" y="1494"/>
                </a:lnTo>
                <a:lnTo>
                  <a:pt x="12310" y="1408"/>
                </a:lnTo>
                <a:close/>
                <a:moveTo>
                  <a:pt x="12179" y="1552"/>
                </a:moveTo>
                <a:lnTo>
                  <a:pt x="12150" y="1526"/>
                </a:lnTo>
                <a:lnTo>
                  <a:pt x="12072" y="1613"/>
                </a:lnTo>
                <a:lnTo>
                  <a:pt x="12101" y="1639"/>
                </a:lnTo>
                <a:lnTo>
                  <a:pt x="12179" y="1552"/>
                </a:lnTo>
                <a:close/>
                <a:moveTo>
                  <a:pt x="13096" y="539"/>
                </a:moveTo>
                <a:lnTo>
                  <a:pt x="13067" y="513"/>
                </a:lnTo>
                <a:lnTo>
                  <a:pt x="12989" y="600"/>
                </a:lnTo>
                <a:lnTo>
                  <a:pt x="13017" y="626"/>
                </a:lnTo>
                <a:lnTo>
                  <a:pt x="13096" y="539"/>
                </a:lnTo>
                <a:close/>
                <a:moveTo>
                  <a:pt x="13227" y="394"/>
                </a:moveTo>
                <a:lnTo>
                  <a:pt x="13198" y="368"/>
                </a:lnTo>
                <a:lnTo>
                  <a:pt x="13119" y="455"/>
                </a:lnTo>
                <a:lnTo>
                  <a:pt x="13148" y="481"/>
                </a:lnTo>
                <a:lnTo>
                  <a:pt x="13227" y="394"/>
                </a:lnTo>
                <a:close/>
                <a:moveTo>
                  <a:pt x="13489" y="104"/>
                </a:moveTo>
                <a:lnTo>
                  <a:pt x="13460" y="78"/>
                </a:lnTo>
                <a:lnTo>
                  <a:pt x="13381" y="165"/>
                </a:lnTo>
                <a:lnTo>
                  <a:pt x="13410" y="191"/>
                </a:lnTo>
                <a:lnTo>
                  <a:pt x="13489" y="104"/>
                </a:lnTo>
                <a:close/>
                <a:moveTo>
                  <a:pt x="13358" y="249"/>
                </a:moveTo>
                <a:lnTo>
                  <a:pt x="13329" y="223"/>
                </a:lnTo>
                <a:lnTo>
                  <a:pt x="13250" y="310"/>
                </a:lnTo>
                <a:lnTo>
                  <a:pt x="13279" y="336"/>
                </a:lnTo>
                <a:lnTo>
                  <a:pt x="13358" y="249"/>
                </a:lnTo>
                <a:close/>
                <a:moveTo>
                  <a:pt x="12965" y="684"/>
                </a:moveTo>
                <a:lnTo>
                  <a:pt x="12936" y="658"/>
                </a:lnTo>
                <a:lnTo>
                  <a:pt x="12858" y="744"/>
                </a:lnTo>
                <a:lnTo>
                  <a:pt x="12886" y="770"/>
                </a:lnTo>
                <a:lnTo>
                  <a:pt x="12965" y="684"/>
                </a:lnTo>
                <a:close/>
                <a:moveTo>
                  <a:pt x="12441" y="1263"/>
                </a:moveTo>
                <a:lnTo>
                  <a:pt x="12412" y="1237"/>
                </a:lnTo>
                <a:lnTo>
                  <a:pt x="12334" y="1324"/>
                </a:lnTo>
                <a:lnTo>
                  <a:pt x="12363" y="1350"/>
                </a:lnTo>
                <a:lnTo>
                  <a:pt x="12441" y="1263"/>
                </a:lnTo>
                <a:close/>
                <a:moveTo>
                  <a:pt x="12572" y="1118"/>
                </a:moveTo>
                <a:lnTo>
                  <a:pt x="12543" y="1092"/>
                </a:lnTo>
                <a:lnTo>
                  <a:pt x="12465" y="1179"/>
                </a:lnTo>
                <a:lnTo>
                  <a:pt x="12493" y="1205"/>
                </a:lnTo>
                <a:lnTo>
                  <a:pt x="12572" y="1118"/>
                </a:lnTo>
                <a:close/>
                <a:moveTo>
                  <a:pt x="12703" y="973"/>
                </a:moveTo>
                <a:lnTo>
                  <a:pt x="12674" y="947"/>
                </a:lnTo>
                <a:lnTo>
                  <a:pt x="12596" y="1034"/>
                </a:lnTo>
                <a:lnTo>
                  <a:pt x="12624" y="1060"/>
                </a:lnTo>
                <a:lnTo>
                  <a:pt x="12703" y="973"/>
                </a:lnTo>
                <a:close/>
                <a:moveTo>
                  <a:pt x="12834" y="828"/>
                </a:moveTo>
                <a:lnTo>
                  <a:pt x="12805" y="802"/>
                </a:lnTo>
                <a:lnTo>
                  <a:pt x="12727" y="889"/>
                </a:lnTo>
                <a:lnTo>
                  <a:pt x="12755" y="915"/>
                </a:lnTo>
                <a:lnTo>
                  <a:pt x="12834" y="828"/>
                </a:lnTo>
                <a:close/>
                <a:moveTo>
                  <a:pt x="15728" y="948"/>
                </a:moveTo>
                <a:lnTo>
                  <a:pt x="15651" y="861"/>
                </a:lnTo>
                <a:lnTo>
                  <a:pt x="15622" y="887"/>
                </a:lnTo>
                <a:lnTo>
                  <a:pt x="15699" y="974"/>
                </a:lnTo>
                <a:lnTo>
                  <a:pt x="15728" y="948"/>
                </a:lnTo>
                <a:close/>
                <a:moveTo>
                  <a:pt x="14957" y="81"/>
                </a:moveTo>
                <a:lnTo>
                  <a:pt x="14886" y="0"/>
                </a:lnTo>
                <a:lnTo>
                  <a:pt x="14873" y="0"/>
                </a:lnTo>
                <a:lnTo>
                  <a:pt x="14851" y="20"/>
                </a:lnTo>
                <a:lnTo>
                  <a:pt x="14928" y="106"/>
                </a:lnTo>
                <a:lnTo>
                  <a:pt x="14957" y="81"/>
                </a:lnTo>
                <a:close/>
                <a:moveTo>
                  <a:pt x="15086" y="225"/>
                </a:moveTo>
                <a:lnTo>
                  <a:pt x="15009" y="138"/>
                </a:lnTo>
                <a:lnTo>
                  <a:pt x="14980" y="164"/>
                </a:lnTo>
                <a:lnTo>
                  <a:pt x="15057" y="251"/>
                </a:lnTo>
                <a:lnTo>
                  <a:pt x="15086" y="225"/>
                </a:lnTo>
                <a:close/>
                <a:moveTo>
                  <a:pt x="15214" y="370"/>
                </a:moveTo>
                <a:lnTo>
                  <a:pt x="15137" y="283"/>
                </a:lnTo>
                <a:lnTo>
                  <a:pt x="15108" y="309"/>
                </a:lnTo>
                <a:lnTo>
                  <a:pt x="15185" y="396"/>
                </a:lnTo>
                <a:lnTo>
                  <a:pt x="15214" y="370"/>
                </a:lnTo>
                <a:close/>
                <a:moveTo>
                  <a:pt x="15600" y="803"/>
                </a:moveTo>
                <a:lnTo>
                  <a:pt x="15523" y="717"/>
                </a:lnTo>
                <a:lnTo>
                  <a:pt x="15494" y="742"/>
                </a:lnTo>
                <a:lnTo>
                  <a:pt x="15571" y="829"/>
                </a:lnTo>
                <a:lnTo>
                  <a:pt x="15600" y="803"/>
                </a:lnTo>
                <a:close/>
                <a:moveTo>
                  <a:pt x="15343" y="514"/>
                </a:moveTo>
                <a:lnTo>
                  <a:pt x="15266" y="428"/>
                </a:lnTo>
                <a:lnTo>
                  <a:pt x="15237" y="453"/>
                </a:lnTo>
                <a:lnTo>
                  <a:pt x="15314" y="540"/>
                </a:lnTo>
                <a:lnTo>
                  <a:pt x="15343" y="514"/>
                </a:lnTo>
                <a:close/>
                <a:moveTo>
                  <a:pt x="15471" y="659"/>
                </a:moveTo>
                <a:lnTo>
                  <a:pt x="15394" y="572"/>
                </a:lnTo>
                <a:lnTo>
                  <a:pt x="15365" y="598"/>
                </a:lnTo>
                <a:lnTo>
                  <a:pt x="15442" y="685"/>
                </a:lnTo>
                <a:lnTo>
                  <a:pt x="15471" y="659"/>
                </a:lnTo>
                <a:close/>
                <a:moveTo>
                  <a:pt x="8963" y="1408"/>
                </a:moveTo>
                <a:lnTo>
                  <a:pt x="9066" y="1463"/>
                </a:lnTo>
                <a:lnTo>
                  <a:pt x="9085" y="1429"/>
                </a:lnTo>
                <a:lnTo>
                  <a:pt x="8982" y="1373"/>
                </a:lnTo>
                <a:lnTo>
                  <a:pt x="8963" y="1408"/>
                </a:lnTo>
                <a:close/>
                <a:moveTo>
                  <a:pt x="9942" y="1892"/>
                </a:moveTo>
                <a:lnTo>
                  <a:pt x="9839" y="1837"/>
                </a:lnTo>
                <a:lnTo>
                  <a:pt x="9821" y="1871"/>
                </a:lnTo>
                <a:lnTo>
                  <a:pt x="9924" y="1927"/>
                </a:lnTo>
                <a:lnTo>
                  <a:pt x="9942" y="1892"/>
                </a:lnTo>
                <a:close/>
                <a:moveTo>
                  <a:pt x="10114" y="1985"/>
                </a:moveTo>
                <a:lnTo>
                  <a:pt x="10011" y="1930"/>
                </a:lnTo>
                <a:lnTo>
                  <a:pt x="9992" y="1964"/>
                </a:lnTo>
                <a:lnTo>
                  <a:pt x="10095" y="2019"/>
                </a:lnTo>
                <a:lnTo>
                  <a:pt x="10114" y="1985"/>
                </a:lnTo>
                <a:close/>
                <a:moveTo>
                  <a:pt x="9599" y="1707"/>
                </a:moveTo>
                <a:lnTo>
                  <a:pt x="9496" y="1651"/>
                </a:lnTo>
                <a:lnTo>
                  <a:pt x="9478" y="1686"/>
                </a:lnTo>
                <a:lnTo>
                  <a:pt x="9581" y="1741"/>
                </a:lnTo>
                <a:lnTo>
                  <a:pt x="9599" y="1707"/>
                </a:lnTo>
                <a:close/>
                <a:moveTo>
                  <a:pt x="9135" y="1500"/>
                </a:moveTo>
                <a:lnTo>
                  <a:pt x="9238" y="1556"/>
                </a:lnTo>
                <a:lnTo>
                  <a:pt x="9256" y="1522"/>
                </a:lnTo>
                <a:lnTo>
                  <a:pt x="9153" y="1466"/>
                </a:lnTo>
                <a:lnTo>
                  <a:pt x="9135" y="1500"/>
                </a:lnTo>
                <a:close/>
                <a:moveTo>
                  <a:pt x="9428" y="1614"/>
                </a:moveTo>
                <a:lnTo>
                  <a:pt x="9325" y="1559"/>
                </a:lnTo>
                <a:lnTo>
                  <a:pt x="9306" y="1593"/>
                </a:lnTo>
                <a:lnTo>
                  <a:pt x="9409" y="1648"/>
                </a:lnTo>
                <a:lnTo>
                  <a:pt x="9428" y="1614"/>
                </a:lnTo>
                <a:close/>
                <a:moveTo>
                  <a:pt x="9771" y="1800"/>
                </a:moveTo>
                <a:lnTo>
                  <a:pt x="9668" y="1744"/>
                </a:lnTo>
                <a:lnTo>
                  <a:pt x="9649" y="1778"/>
                </a:lnTo>
                <a:lnTo>
                  <a:pt x="9752" y="1834"/>
                </a:lnTo>
                <a:lnTo>
                  <a:pt x="9771" y="1800"/>
                </a:lnTo>
                <a:close/>
                <a:moveTo>
                  <a:pt x="10285" y="2078"/>
                </a:moveTo>
                <a:lnTo>
                  <a:pt x="10182" y="2022"/>
                </a:lnTo>
                <a:lnTo>
                  <a:pt x="10164" y="2056"/>
                </a:lnTo>
                <a:lnTo>
                  <a:pt x="10267" y="2112"/>
                </a:lnTo>
                <a:lnTo>
                  <a:pt x="10285" y="2078"/>
                </a:lnTo>
                <a:close/>
                <a:moveTo>
                  <a:pt x="10457" y="2171"/>
                </a:moveTo>
                <a:lnTo>
                  <a:pt x="10354" y="2115"/>
                </a:lnTo>
                <a:lnTo>
                  <a:pt x="10335" y="2149"/>
                </a:lnTo>
                <a:lnTo>
                  <a:pt x="10438" y="2205"/>
                </a:lnTo>
                <a:lnTo>
                  <a:pt x="10457" y="2171"/>
                </a:lnTo>
                <a:close/>
                <a:moveTo>
                  <a:pt x="10628" y="2263"/>
                </a:moveTo>
                <a:lnTo>
                  <a:pt x="10525" y="2208"/>
                </a:lnTo>
                <a:lnTo>
                  <a:pt x="10507" y="2242"/>
                </a:lnTo>
                <a:lnTo>
                  <a:pt x="10610" y="2297"/>
                </a:lnTo>
                <a:lnTo>
                  <a:pt x="10628" y="2263"/>
                </a:lnTo>
                <a:close/>
                <a:moveTo>
                  <a:pt x="10800" y="2356"/>
                </a:moveTo>
                <a:lnTo>
                  <a:pt x="10697" y="2300"/>
                </a:lnTo>
                <a:lnTo>
                  <a:pt x="10678" y="2334"/>
                </a:lnTo>
                <a:lnTo>
                  <a:pt x="10781" y="2390"/>
                </a:lnTo>
                <a:lnTo>
                  <a:pt x="10800" y="2356"/>
                </a:lnTo>
                <a:close/>
                <a:moveTo>
                  <a:pt x="10971" y="2449"/>
                </a:moveTo>
                <a:lnTo>
                  <a:pt x="10868" y="2393"/>
                </a:lnTo>
                <a:lnTo>
                  <a:pt x="10850" y="2427"/>
                </a:lnTo>
                <a:lnTo>
                  <a:pt x="10953" y="2483"/>
                </a:lnTo>
                <a:lnTo>
                  <a:pt x="10971" y="2449"/>
                </a:lnTo>
                <a:close/>
                <a:moveTo>
                  <a:pt x="7370" y="502"/>
                </a:moveTo>
                <a:lnTo>
                  <a:pt x="7267" y="446"/>
                </a:lnTo>
                <a:lnTo>
                  <a:pt x="7248" y="481"/>
                </a:lnTo>
                <a:lnTo>
                  <a:pt x="7351" y="536"/>
                </a:lnTo>
                <a:lnTo>
                  <a:pt x="7370" y="502"/>
                </a:lnTo>
                <a:close/>
                <a:moveTo>
                  <a:pt x="7198" y="409"/>
                </a:moveTo>
                <a:lnTo>
                  <a:pt x="7095" y="354"/>
                </a:lnTo>
                <a:lnTo>
                  <a:pt x="7077" y="388"/>
                </a:lnTo>
                <a:lnTo>
                  <a:pt x="7180" y="443"/>
                </a:lnTo>
                <a:lnTo>
                  <a:pt x="7198" y="409"/>
                </a:lnTo>
                <a:close/>
                <a:moveTo>
                  <a:pt x="7027" y="317"/>
                </a:moveTo>
                <a:lnTo>
                  <a:pt x="6924" y="261"/>
                </a:lnTo>
                <a:lnTo>
                  <a:pt x="6905" y="295"/>
                </a:lnTo>
                <a:lnTo>
                  <a:pt x="7008" y="351"/>
                </a:lnTo>
                <a:lnTo>
                  <a:pt x="7027" y="317"/>
                </a:lnTo>
                <a:close/>
                <a:moveTo>
                  <a:pt x="7541" y="595"/>
                </a:moveTo>
                <a:lnTo>
                  <a:pt x="7438" y="539"/>
                </a:lnTo>
                <a:lnTo>
                  <a:pt x="7420" y="573"/>
                </a:lnTo>
                <a:lnTo>
                  <a:pt x="7523" y="629"/>
                </a:lnTo>
                <a:lnTo>
                  <a:pt x="7541" y="595"/>
                </a:lnTo>
                <a:close/>
                <a:moveTo>
                  <a:pt x="6855" y="224"/>
                </a:moveTo>
                <a:lnTo>
                  <a:pt x="6752" y="168"/>
                </a:lnTo>
                <a:lnTo>
                  <a:pt x="6734" y="202"/>
                </a:lnTo>
                <a:lnTo>
                  <a:pt x="6837" y="258"/>
                </a:lnTo>
                <a:lnTo>
                  <a:pt x="6855" y="224"/>
                </a:lnTo>
                <a:close/>
                <a:moveTo>
                  <a:pt x="7884" y="780"/>
                </a:moveTo>
                <a:lnTo>
                  <a:pt x="7781" y="725"/>
                </a:lnTo>
                <a:lnTo>
                  <a:pt x="7763" y="759"/>
                </a:lnTo>
                <a:lnTo>
                  <a:pt x="7866" y="814"/>
                </a:lnTo>
                <a:lnTo>
                  <a:pt x="7884" y="780"/>
                </a:lnTo>
                <a:close/>
                <a:moveTo>
                  <a:pt x="8570" y="1151"/>
                </a:moveTo>
                <a:lnTo>
                  <a:pt x="8467" y="1095"/>
                </a:lnTo>
                <a:lnTo>
                  <a:pt x="8449" y="1129"/>
                </a:lnTo>
                <a:lnTo>
                  <a:pt x="8552" y="1185"/>
                </a:lnTo>
                <a:lnTo>
                  <a:pt x="8570" y="1151"/>
                </a:lnTo>
                <a:close/>
                <a:moveTo>
                  <a:pt x="8742" y="1244"/>
                </a:moveTo>
                <a:lnTo>
                  <a:pt x="8639" y="1188"/>
                </a:lnTo>
                <a:lnTo>
                  <a:pt x="8620" y="1222"/>
                </a:lnTo>
                <a:lnTo>
                  <a:pt x="8723" y="1278"/>
                </a:lnTo>
                <a:lnTo>
                  <a:pt x="8742" y="1244"/>
                </a:lnTo>
                <a:close/>
                <a:moveTo>
                  <a:pt x="8399" y="1058"/>
                </a:moveTo>
                <a:lnTo>
                  <a:pt x="8296" y="1003"/>
                </a:lnTo>
                <a:lnTo>
                  <a:pt x="8277" y="1037"/>
                </a:lnTo>
                <a:lnTo>
                  <a:pt x="8380" y="1092"/>
                </a:lnTo>
                <a:lnTo>
                  <a:pt x="8399" y="1058"/>
                </a:lnTo>
                <a:close/>
                <a:moveTo>
                  <a:pt x="8056" y="873"/>
                </a:moveTo>
                <a:lnTo>
                  <a:pt x="7953" y="817"/>
                </a:lnTo>
                <a:lnTo>
                  <a:pt x="7934" y="851"/>
                </a:lnTo>
                <a:lnTo>
                  <a:pt x="8037" y="907"/>
                </a:lnTo>
                <a:lnTo>
                  <a:pt x="8056" y="873"/>
                </a:lnTo>
                <a:close/>
                <a:moveTo>
                  <a:pt x="7713" y="687"/>
                </a:moveTo>
                <a:lnTo>
                  <a:pt x="7610" y="632"/>
                </a:lnTo>
                <a:lnTo>
                  <a:pt x="7591" y="666"/>
                </a:lnTo>
                <a:lnTo>
                  <a:pt x="7694" y="722"/>
                </a:lnTo>
                <a:lnTo>
                  <a:pt x="7713" y="687"/>
                </a:lnTo>
                <a:close/>
                <a:moveTo>
                  <a:pt x="8810" y="1281"/>
                </a:moveTo>
                <a:lnTo>
                  <a:pt x="8792" y="1315"/>
                </a:lnTo>
                <a:lnTo>
                  <a:pt x="8895" y="1370"/>
                </a:lnTo>
                <a:lnTo>
                  <a:pt x="8913" y="1336"/>
                </a:lnTo>
                <a:lnTo>
                  <a:pt x="8810" y="1281"/>
                </a:lnTo>
                <a:close/>
                <a:moveTo>
                  <a:pt x="8227" y="965"/>
                </a:moveTo>
                <a:lnTo>
                  <a:pt x="8124" y="910"/>
                </a:lnTo>
                <a:lnTo>
                  <a:pt x="8106" y="944"/>
                </a:lnTo>
                <a:lnTo>
                  <a:pt x="8209" y="1000"/>
                </a:lnTo>
                <a:lnTo>
                  <a:pt x="8227" y="965"/>
                </a:lnTo>
                <a:close/>
                <a:moveTo>
                  <a:pt x="5748" y="531"/>
                </a:moveTo>
                <a:lnTo>
                  <a:pt x="5725" y="499"/>
                </a:lnTo>
                <a:lnTo>
                  <a:pt x="5632" y="565"/>
                </a:lnTo>
                <a:lnTo>
                  <a:pt x="5655" y="597"/>
                </a:lnTo>
                <a:lnTo>
                  <a:pt x="5748" y="531"/>
                </a:lnTo>
                <a:close/>
                <a:moveTo>
                  <a:pt x="5903" y="422"/>
                </a:moveTo>
                <a:lnTo>
                  <a:pt x="5880" y="390"/>
                </a:lnTo>
                <a:lnTo>
                  <a:pt x="5787" y="456"/>
                </a:lnTo>
                <a:lnTo>
                  <a:pt x="5810" y="487"/>
                </a:lnTo>
                <a:lnTo>
                  <a:pt x="5903" y="422"/>
                </a:lnTo>
                <a:close/>
                <a:moveTo>
                  <a:pt x="6190" y="171"/>
                </a:moveTo>
                <a:lnTo>
                  <a:pt x="6097" y="237"/>
                </a:lnTo>
                <a:lnTo>
                  <a:pt x="6120" y="269"/>
                </a:lnTo>
                <a:lnTo>
                  <a:pt x="6213" y="203"/>
                </a:lnTo>
                <a:lnTo>
                  <a:pt x="6190" y="171"/>
                </a:lnTo>
                <a:close/>
                <a:moveTo>
                  <a:pt x="6058" y="312"/>
                </a:moveTo>
                <a:lnTo>
                  <a:pt x="6035" y="280"/>
                </a:lnTo>
                <a:lnTo>
                  <a:pt x="5942" y="346"/>
                </a:lnTo>
                <a:lnTo>
                  <a:pt x="5965" y="378"/>
                </a:lnTo>
                <a:lnTo>
                  <a:pt x="6058" y="312"/>
                </a:lnTo>
                <a:close/>
                <a:moveTo>
                  <a:pt x="358" y="3522"/>
                </a:moveTo>
                <a:lnTo>
                  <a:pt x="322" y="3537"/>
                </a:lnTo>
                <a:lnTo>
                  <a:pt x="367" y="3646"/>
                </a:lnTo>
                <a:lnTo>
                  <a:pt x="403" y="3631"/>
                </a:lnTo>
                <a:lnTo>
                  <a:pt x="358" y="3522"/>
                </a:lnTo>
                <a:close/>
                <a:moveTo>
                  <a:pt x="292" y="3465"/>
                </a:moveTo>
                <a:lnTo>
                  <a:pt x="328" y="3450"/>
                </a:lnTo>
                <a:lnTo>
                  <a:pt x="283" y="3341"/>
                </a:lnTo>
                <a:lnTo>
                  <a:pt x="247" y="3356"/>
                </a:lnTo>
                <a:lnTo>
                  <a:pt x="292" y="3465"/>
                </a:lnTo>
                <a:close/>
                <a:moveTo>
                  <a:pt x="133" y="2979"/>
                </a:moveTo>
                <a:lnTo>
                  <a:pt x="97" y="2994"/>
                </a:lnTo>
                <a:lnTo>
                  <a:pt x="142" y="3103"/>
                </a:lnTo>
                <a:lnTo>
                  <a:pt x="178" y="3088"/>
                </a:lnTo>
                <a:lnTo>
                  <a:pt x="133" y="2979"/>
                </a:lnTo>
                <a:close/>
                <a:moveTo>
                  <a:pt x="441" y="3827"/>
                </a:moveTo>
                <a:lnTo>
                  <a:pt x="477" y="3812"/>
                </a:lnTo>
                <a:lnTo>
                  <a:pt x="433" y="3704"/>
                </a:lnTo>
                <a:lnTo>
                  <a:pt x="397" y="3718"/>
                </a:lnTo>
                <a:lnTo>
                  <a:pt x="441" y="3827"/>
                </a:lnTo>
                <a:close/>
                <a:moveTo>
                  <a:pt x="253" y="3269"/>
                </a:moveTo>
                <a:lnTo>
                  <a:pt x="208" y="3160"/>
                </a:lnTo>
                <a:lnTo>
                  <a:pt x="172" y="3175"/>
                </a:lnTo>
                <a:lnTo>
                  <a:pt x="217" y="3284"/>
                </a:lnTo>
                <a:lnTo>
                  <a:pt x="253" y="3269"/>
                </a:lnTo>
                <a:close/>
                <a:moveTo>
                  <a:pt x="666" y="4370"/>
                </a:moveTo>
                <a:lnTo>
                  <a:pt x="702" y="4355"/>
                </a:lnTo>
                <a:lnTo>
                  <a:pt x="657" y="4247"/>
                </a:lnTo>
                <a:lnTo>
                  <a:pt x="621" y="4262"/>
                </a:lnTo>
                <a:lnTo>
                  <a:pt x="666" y="4370"/>
                </a:lnTo>
                <a:close/>
                <a:moveTo>
                  <a:pt x="507" y="3885"/>
                </a:moveTo>
                <a:lnTo>
                  <a:pt x="471" y="3900"/>
                </a:lnTo>
                <a:lnTo>
                  <a:pt x="516" y="4008"/>
                </a:lnTo>
                <a:lnTo>
                  <a:pt x="552" y="3993"/>
                </a:lnTo>
                <a:lnTo>
                  <a:pt x="507" y="3885"/>
                </a:lnTo>
                <a:close/>
                <a:moveTo>
                  <a:pt x="0" y="2656"/>
                </a:moveTo>
                <a:lnTo>
                  <a:pt x="0" y="2737"/>
                </a:lnTo>
                <a:lnTo>
                  <a:pt x="29" y="2725"/>
                </a:lnTo>
                <a:lnTo>
                  <a:pt x="0" y="2656"/>
                </a:lnTo>
                <a:close/>
                <a:moveTo>
                  <a:pt x="68" y="2921"/>
                </a:moveTo>
                <a:lnTo>
                  <a:pt x="103" y="2907"/>
                </a:lnTo>
                <a:lnTo>
                  <a:pt x="59" y="2798"/>
                </a:lnTo>
                <a:lnTo>
                  <a:pt x="23" y="2813"/>
                </a:lnTo>
                <a:lnTo>
                  <a:pt x="68" y="2921"/>
                </a:lnTo>
                <a:close/>
                <a:moveTo>
                  <a:pt x="627" y="4174"/>
                </a:moveTo>
                <a:lnTo>
                  <a:pt x="582" y="4066"/>
                </a:lnTo>
                <a:lnTo>
                  <a:pt x="546" y="4081"/>
                </a:lnTo>
                <a:lnTo>
                  <a:pt x="591" y="4189"/>
                </a:lnTo>
                <a:lnTo>
                  <a:pt x="627" y="4174"/>
                </a:lnTo>
                <a:close/>
                <a:moveTo>
                  <a:pt x="741" y="4551"/>
                </a:moveTo>
                <a:lnTo>
                  <a:pt x="776" y="4536"/>
                </a:lnTo>
                <a:lnTo>
                  <a:pt x="732" y="4428"/>
                </a:lnTo>
                <a:lnTo>
                  <a:pt x="696" y="4443"/>
                </a:lnTo>
                <a:lnTo>
                  <a:pt x="741" y="4551"/>
                </a:lnTo>
                <a:close/>
                <a:moveTo>
                  <a:pt x="13042" y="17622"/>
                </a:moveTo>
                <a:lnTo>
                  <a:pt x="13050" y="17660"/>
                </a:lnTo>
                <a:lnTo>
                  <a:pt x="13162" y="17636"/>
                </a:lnTo>
                <a:lnTo>
                  <a:pt x="13154" y="17598"/>
                </a:lnTo>
                <a:lnTo>
                  <a:pt x="13042" y="17622"/>
                </a:lnTo>
                <a:close/>
                <a:moveTo>
                  <a:pt x="12855" y="17662"/>
                </a:moveTo>
                <a:lnTo>
                  <a:pt x="12863" y="17700"/>
                </a:lnTo>
                <a:lnTo>
                  <a:pt x="12976" y="17676"/>
                </a:lnTo>
                <a:lnTo>
                  <a:pt x="12968" y="17638"/>
                </a:lnTo>
                <a:lnTo>
                  <a:pt x="12855" y="17662"/>
                </a:lnTo>
                <a:close/>
                <a:moveTo>
                  <a:pt x="12669" y="17702"/>
                </a:moveTo>
                <a:lnTo>
                  <a:pt x="12677" y="17740"/>
                </a:lnTo>
                <a:lnTo>
                  <a:pt x="12789" y="17716"/>
                </a:lnTo>
                <a:lnTo>
                  <a:pt x="12781" y="17678"/>
                </a:lnTo>
                <a:lnTo>
                  <a:pt x="12669" y="17702"/>
                </a:lnTo>
                <a:close/>
                <a:moveTo>
                  <a:pt x="12595" y="17717"/>
                </a:moveTo>
                <a:lnTo>
                  <a:pt x="12511" y="17735"/>
                </a:lnTo>
                <a:cubicBezTo>
                  <a:pt x="12492" y="17669"/>
                  <a:pt x="12445" y="17615"/>
                  <a:pt x="12383" y="17587"/>
                </a:cubicBezTo>
                <a:lnTo>
                  <a:pt x="12409" y="17546"/>
                </a:lnTo>
                <a:lnTo>
                  <a:pt x="12376" y="17525"/>
                </a:lnTo>
                <a:lnTo>
                  <a:pt x="12346" y="17573"/>
                </a:lnTo>
                <a:cubicBezTo>
                  <a:pt x="12326" y="17568"/>
                  <a:pt x="12306" y="17565"/>
                  <a:pt x="12285" y="17565"/>
                </a:cubicBezTo>
                <a:cubicBezTo>
                  <a:pt x="12155" y="17565"/>
                  <a:pt x="12050" y="17670"/>
                  <a:pt x="12050" y="17800"/>
                </a:cubicBezTo>
                <a:cubicBezTo>
                  <a:pt x="12050" y="17805"/>
                  <a:pt x="12050" y="17810"/>
                  <a:pt x="12051" y="17815"/>
                </a:cubicBezTo>
                <a:lnTo>
                  <a:pt x="11943" y="17833"/>
                </a:lnTo>
                <a:lnTo>
                  <a:pt x="11949" y="17872"/>
                </a:lnTo>
                <a:lnTo>
                  <a:pt x="12056" y="17853"/>
                </a:lnTo>
                <a:cubicBezTo>
                  <a:pt x="12080" y="17957"/>
                  <a:pt x="12173" y="18035"/>
                  <a:pt x="12285" y="18035"/>
                </a:cubicBezTo>
                <a:cubicBezTo>
                  <a:pt x="12415" y="18035"/>
                  <a:pt x="12520" y="17930"/>
                  <a:pt x="12520" y="17800"/>
                </a:cubicBezTo>
                <a:cubicBezTo>
                  <a:pt x="12520" y="17791"/>
                  <a:pt x="12519" y="17782"/>
                  <a:pt x="12518" y="17773"/>
                </a:cubicBezTo>
                <a:lnTo>
                  <a:pt x="12603" y="17755"/>
                </a:lnTo>
                <a:lnTo>
                  <a:pt x="12595" y="17717"/>
                </a:lnTo>
                <a:close/>
                <a:moveTo>
                  <a:pt x="13974" y="17424"/>
                </a:moveTo>
                <a:lnTo>
                  <a:pt x="13982" y="17462"/>
                </a:lnTo>
                <a:lnTo>
                  <a:pt x="14095" y="17438"/>
                </a:lnTo>
                <a:lnTo>
                  <a:pt x="14087" y="17400"/>
                </a:lnTo>
                <a:lnTo>
                  <a:pt x="13974" y="17424"/>
                </a:lnTo>
                <a:close/>
                <a:moveTo>
                  <a:pt x="14161" y="17384"/>
                </a:moveTo>
                <a:lnTo>
                  <a:pt x="14169" y="17422"/>
                </a:lnTo>
                <a:lnTo>
                  <a:pt x="14281" y="17398"/>
                </a:lnTo>
                <a:lnTo>
                  <a:pt x="14273" y="17360"/>
                </a:lnTo>
                <a:lnTo>
                  <a:pt x="14161" y="17384"/>
                </a:lnTo>
                <a:close/>
                <a:moveTo>
                  <a:pt x="13788" y="17464"/>
                </a:moveTo>
                <a:lnTo>
                  <a:pt x="13796" y="17502"/>
                </a:lnTo>
                <a:lnTo>
                  <a:pt x="13908" y="17478"/>
                </a:lnTo>
                <a:lnTo>
                  <a:pt x="13900" y="17440"/>
                </a:lnTo>
                <a:lnTo>
                  <a:pt x="13788" y="17464"/>
                </a:lnTo>
                <a:close/>
                <a:moveTo>
                  <a:pt x="13601" y="17503"/>
                </a:moveTo>
                <a:lnTo>
                  <a:pt x="13609" y="17541"/>
                </a:lnTo>
                <a:lnTo>
                  <a:pt x="13722" y="17517"/>
                </a:lnTo>
                <a:lnTo>
                  <a:pt x="13714" y="17479"/>
                </a:lnTo>
                <a:lnTo>
                  <a:pt x="13601" y="17503"/>
                </a:lnTo>
                <a:close/>
                <a:moveTo>
                  <a:pt x="13228" y="17583"/>
                </a:moveTo>
                <a:lnTo>
                  <a:pt x="13236" y="17621"/>
                </a:lnTo>
                <a:lnTo>
                  <a:pt x="13349" y="17597"/>
                </a:lnTo>
                <a:lnTo>
                  <a:pt x="13341" y="17559"/>
                </a:lnTo>
                <a:lnTo>
                  <a:pt x="13228" y="17583"/>
                </a:lnTo>
                <a:close/>
                <a:moveTo>
                  <a:pt x="13415" y="17543"/>
                </a:moveTo>
                <a:lnTo>
                  <a:pt x="13423" y="17581"/>
                </a:lnTo>
                <a:lnTo>
                  <a:pt x="13535" y="17557"/>
                </a:lnTo>
                <a:lnTo>
                  <a:pt x="13527" y="17519"/>
                </a:lnTo>
                <a:lnTo>
                  <a:pt x="13415" y="17543"/>
                </a:lnTo>
                <a:close/>
                <a:moveTo>
                  <a:pt x="16359" y="11243"/>
                </a:moveTo>
                <a:lnTo>
                  <a:pt x="16297" y="11342"/>
                </a:lnTo>
                <a:lnTo>
                  <a:pt x="16329" y="11363"/>
                </a:lnTo>
                <a:lnTo>
                  <a:pt x="16392" y="11263"/>
                </a:lnTo>
                <a:lnTo>
                  <a:pt x="16359" y="11243"/>
                </a:lnTo>
                <a:close/>
                <a:moveTo>
                  <a:pt x="14368" y="14384"/>
                </a:moveTo>
                <a:lnTo>
                  <a:pt x="14305" y="14483"/>
                </a:lnTo>
                <a:lnTo>
                  <a:pt x="14338" y="14504"/>
                </a:lnTo>
                <a:lnTo>
                  <a:pt x="14401" y="14405"/>
                </a:lnTo>
                <a:lnTo>
                  <a:pt x="14368" y="14384"/>
                </a:lnTo>
                <a:close/>
                <a:moveTo>
                  <a:pt x="16224" y="11528"/>
                </a:moveTo>
                <a:lnTo>
                  <a:pt x="16287" y="11429"/>
                </a:lnTo>
                <a:lnTo>
                  <a:pt x="16254" y="11408"/>
                </a:lnTo>
                <a:lnTo>
                  <a:pt x="16192" y="11507"/>
                </a:lnTo>
                <a:lnTo>
                  <a:pt x="16224" y="11528"/>
                </a:lnTo>
                <a:close/>
                <a:moveTo>
                  <a:pt x="14515" y="14152"/>
                </a:moveTo>
                <a:lnTo>
                  <a:pt x="14547" y="14173"/>
                </a:lnTo>
                <a:lnTo>
                  <a:pt x="14610" y="14074"/>
                </a:lnTo>
                <a:lnTo>
                  <a:pt x="14577" y="14053"/>
                </a:lnTo>
                <a:lnTo>
                  <a:pt x="14515" y="14152"/>
                </a:lnTo>
                <a:close/>
                <a:moveTo>
                  <a:pt x="14410" y="14318"/>
                </a:moveTo>
                <a:lnTo>
                  <a:pt x="14443" y="14338"/>
                </a:lnTo>
                <a:lnTo>
                  <a:pt x="14505" y="14239"/>
                </a:lnTo>
                <a:lnTo>
                  <a:pt x="14473" y="14219"/>
                </a:lnTo>
                <a:lnTo>
                  <a:pt x="14410" y="14318"/>
                </a:lnTo>
                <a:close/>
                <a:moveTo>
                  <a:pt x="14200" y="14648"/>
                </a:moveTo>
                <a:lnTo>
                  <a:pt x="14233" y="14669"/>
                </a:lnTo>
                <a:lnTo>
                  <a:pt x="14296" y="14570"/>
                </a:lnTo>
                <a:lnTo>
                  <a:pt x="14263" y="14549"/>
                </a:lnTo>
                <a:lnTo>
                  <a:pt x="14200" y="14648"/>
                </a:lnTo>
                <a:close/>
                <a:moveTo>
                  <a:pt x="16497" y="11098"/>
                </a:moveTo>
                <a:lnTo>
                  <a:pt x="16464" y="11077"/>
                </a:lnTo>
                <a:lnTo>
                  <a:pt x="16401" y="11176"/>
                </a:lnTo>
                <a:lnTo>
                  <a:pt x="16434" y="11197"/>
                </a:lnTo>
                <a:lnTo>
                  <a:pt x="16497" y="11098"/>
                </a:lnTo>
                <a:close/>
                <a:moveTo>
                  <a:pt x="14158" y="14715"/>
                </a:moveTo>
                <a:lnTo>
                  <a:pt x="14095" y="14814"/>
                </a:lnTo>
                <a:lnTo>
                  <a:pt x="14128" y="14834"/>
                </a:lnTo>
                <a:lnTo>
                  <a:pt x="14191" y="14735"/>
                </a:lnTo>
                <a:lnTo>
                  <a:pt x="14158" y="14715"/>
                </a:lnTo>
                <a:close/>
                <a:moveTo>
                  <a:pt x="16150" y="11573"/>
                </a:moveTo>
                <a:lnTo>
                  <a:pt x="16087" y="11672"/>
                </a:lnTo>
                <a:lnTo>
                  <a:pt x="16120" y="11693"/>
                </a:lnTo>
                <a:lnTo>
                  <a:pt x="16182" y="11594"/>
                </a:lnTo>
                <a:lnTo>
                  <a:pt x="16150" y="11573"/>
                </a:lnTo>
                <a:close/>
                <a:moveTo>
                  <a:pt x="16602" y="10933"/>
                </a:moveTo>
                <a:lnTo>
                  <a:pt x="16569" y="10912"/>
                </a:lnTo>
                <a:lnTo>
                  <a:pt x="16506" y="11011"/>
                </a:lnTo>
                <a:lnTo>
                  <a:pt x="16539" y="11032"/>
                </a:lnTo>
                <a:lnTo>
                  <a:pt x="16602" y="10933"/>
                </a:lnTo>
                <a:close/>
                <a:moveTo>
                  <a:pt x="15700" y="12354"/>
                </a:moveTo>
                <a:lnTo>
                  <a:pt x="15763" y="12255"/>
                </a:lnTo>
                <a:lnTo>
                  <a:pt x="15730" y="12235"/>
                </a:lnTo>
                <a:lnTo>
                  <a:pt x="15668" y="12334"/>
                </a:lnTo>
                <a:lnTo>
                  <a:pt x="15700" y="12354"/>
                </a:lnTo>
                <a:close/>
                <a:moveTo>
                  <a:pt x="15658" y="12421"/>
                </a:moveTo>
                <a:lnTo>
                  <a:pt x="15626" y="12400"/>
                </a:lnTo>
                <a:lnTo>
                  <a:pt x="15563" y="12499"/>
                </a:lnTo>
                <a:lnTo>
                  <a:pt x="15596" y="12520"/>
                </a:lnTo>
                <a:lnTo>
                  <a:pt x="15658" y="12421"/>
                </a:lnTo>
                <a:close/>
                <a:moveTo>
                  <a:pt x="15134" y="13247"/>
                </a:moveTo>
                <a:lnTo>
                  <a:pt x="15101" y="13227"/>
                </a:lnTo>
                <a:lnTo>
                  <a:pt x="15039" y="13326"/>
                </a:lnTo>
                <a:lnTo>
                  <a:pt x="15072" y="13346"/>
                </a:lnTo>
                <a:lnTo>
                  <a:pt x="15134" y="13247"/>
                </a:lnTo>
                <a:close/>
                <a:moveTo>
                  <a:pt x="15029" y="13413"/>
                </a:moveTo>
                <a:lnTo>
                  <a:pt x="14997" y="13392"/>
                </a:lnTo>
                <a:lnTo>
                  <a:pt x="14934" y="13491"/>
                </a:lnTo>
                <a:lnTo>
                  <a:pt x="14967" y="13512"/>
                </a:lnTo>
                <a:lnTo>
                  <a:pt x="15029" y="13413"/>
                </a:lnTo>
                <a:close/>
                <a:moveTo>
                  <a:pt x="16015" y="11858"/>
                </a:moveTo>
                <a:lnTo>
                  <a:pt x="16078" y="11759"/>
                </a:lnTo>
                <a:lnTo>
                  <a:pt x="16045" y="11739"/>
                </a:lnTo>
                <a:lnTo>
                  <a:pt x="15982" y="11838"/>
                </a:lnTo>
                <a:lnTo>
                  <a:pt x="16015" y="11858"/>
                </a:lnTo>
                <a:close/>
                <a:moveTo>
                  <a:pt x="15206" y="13061"/>
                </a:moveTo>
                <a:lnTo>
                  <a:pt x="15144" y="13160"/>
                </a:lnTo>
                <a:lnTo>
                  <a:pt x="15176" y="13181"/>
                </a:lnTo>
                <a:lnTo>
                  <a:pt x="15239" y="13082"/>
                </a:lnTo>
                <a:lnTo>
                  <a:pt x="15206" y="13061"/>
                </a:lnTo>
                <a:close/>
                <a:moveTo>
                  <a:pt x="15458" y="12664"/>
                </a:moveTo>
                <a:lnTo>
                  <a:pt x="15491" y="12685"/>
                </a:lnTo>
                <a:lnTo>
                  <a:pt x="15554" y="12586"/>
                </a:lnTo>
                <a:lnTo>
                  <a:pt x="15521" y="12565"/>
                </a:lnTo>
                <a:lnTo>
                  <a:pt x="15458" y="12664"/>
                </a:lnTo>
                <a:close/>
                <a:moveTo>
                  <a:pt x="14652" y="14008"/>
                </a:moveTo>
                <a:lnTo>
                  <a:pt x="14715" y="13909"/>
                </a:lnTo>
                <a:lnTo>
                  <a:pt x="14682" y="13888"/>
                </a:lnTo>
                <a:lnTo>
                  <a:pt x="14619" y="13987"/>
                </a:lnTo>
                <a:lnTo>
                  <a:pt x="14652" y="14008"/>
                </a:lnTo>
                <a:close/>
                <a:moveTo>
                  <a:pt x="15877" y="12003"/>
                </a:moveTo>
                <a:lnTo>
                  <a:pt x="15910" y="12024"/>
                </a:lnTo>
                <a:lnTo>
                  <a:pt x="15973" y="11925"/>
                </a:lnTo>
                <a:lnTo>
                  <a:pt x="15940" y="11904"/>
                </a:lnTo>
                <a:lnTo>
                  <a:pt x="15877" y="12003"/>
                </a:lnTo>
                <a:close/>
                <a:moveTo>
                  <a:pt x="14724" y="13822"/>
                </a:moveTo>
                <a:lnTo>
                  <a:pt x="14757" y="13842"/>
                </a:lnTo>
                <a:lnTo>
                  <a:pt x="14820" y="13743"/>
                </a:lnTo>
                <a:lnTo>
                  <a:pt x="14787" y="13723"/>
                </a:lnTo>
                <a:lnTo>
                  <a:pt x="14724" y="13822"/>
                </a:lnTo>
                <a:close/>
                <a:moveTo>
                  <a:pt x="14862" y="13677"/>
                </a:moveTo>
                <a:lnTo>
                  <a:pt x="14925" y="13578"/>
                </a:lnTo>
                <a:lnTo>
                  <a:pt x="14892" y="13557"/>
                </a:lnTo>
                <a:lnTo>
                  <a:pt x="14829" y="13656"/>
                </a:lnTo>
                <a:lnTo>
                  <a:pt x="14862" y="13677"/>
                </a:lnTo>
                <a:close/>
                <a:moveTo>
                  <a:pt x="15344" y="12917"/>
                </a:moveTo>
                <a:lnTo>
                  <a:pt x="15311" y="12896"/>
                </a:lnTo>
                <a:lnTo>
                  <a:pt x="15248" y="12995"/>
                </a:lnTo>
                <a:lnTo>
                  <a:pt x="15281" y="13016"/>
                </a:lnTo>
                <a:lnTo>
                  <a:pt x="15344" y="12917"/>
                </a:lnTo>
                <a:close/>
                <a:moveTo>
                  <a:pt x="15772" y="12168"/>
                </a:moveTo>
                <a:lnTo>
                  <a:pt x="15805" y="12189"/>
                </a:lnTo>
                <a:lnTo>
                  <a:pt x="15868" y="12090"/>
                </a:lnTo>
                <a:lnTo>
                  <a:pt x="15835" y="12069"/>
                </a:lnTo>
                <a:lnTo>
                  <a:pt x="15772" y="12168"/>
                </a:lnTo>
                <a:close/>
                <a:moveTo>
                  <a:pt x="15416" y="12731"/>
                </a:moveTo>
                <a:lnTo>
                  <a:pt x="15353" y="12830"/>
                </a:lnTo>
                <a:lnTo>
                  <a:pt x="15386" y="12850"/>
                </a:lnTo>
                <a:lnTo>
                  <a:pt x="15449" y="12751"/>
                </a:lnTo>
                <a:lnTo>
                  <a:pt x="15416" y="12731"/>
                </a:lnTo>
                <a:close/>
                <a:moveTo>
                  <a:pt x="12523" y="17294"/>
                </a:moveTo>
                <a:lnTo>
                  <a:pt x="12556" y="17314"/>
                </a:lnTo>
                <a:lnTo>
                  <a:pt x="12619" y="17215"/>
                </a:lnTo>
                <a:lnTo>
                  <a:pt x="12586" y="17195"/>
                </a:lnTo>
                <a:lnTo>
                  <a:pt x="12523" y="17294"/>
                </a:lnTo>
                <a:close/>
                <a:moveTo>
                  <a:pt x="12691" y="17029"/>
                </a:moveTo>
                <a:lnTo>
                  <a:pt x="12628" y="17128"/>
                </a:lnTo>
                <a:lnTo>
                  <a:pt x="12661" y="17149"/>
                </a:lnTo>
                <a:lnTo>
                  <a:pt x="12723" y="17050"/>
                </a:lnTo>
                <a:lnTo>
                  <a:pt x="12691" y="17029"/>
                </a:lnTo>
                <a:close/>
                <a:moveTo>
                  <a:pt x="12733" y="16963"/>
                </a:moveTo>
                <a:lnTo>
                  <a:pt x="12765" y="16984"/>
                </a:lnTo>
                <a:lnTo>
                  <a:pt x="12828" y="16885"/>
                </a:lnTo>
                <a:lnTo>
                  <a:pt x="12796" y="16864"/>
                </a:lnTo>
                <a:lnTo>
                  <a:pt x="12733" y="16963"/>
                </a:lnTo>
                <a:close/>
                <a:moveTo>
                  <a:pt x="12514" y="17381"/>
                </a:moveTo>
                <a:lnTo>
                  <a:pt x="12481" y="17360"/>
                </a:lnTo>
                <a:lnTo>
                  <a:pt x="12418" y="17459"/>
                </a:lnTo>
                <a:lnTo>
                  <a:pt x="12451" y="17480"/>
                </a:lnTo>
                <a:lnTo>
                  <a:pt x="12514" y="17381"/>
                </a:lnTo>
                <a:close/>
                <a:moveTo>
                  <a:pt x="13949" y="15045"/>
                </a:moveTo>
                <a:lnTo>
                  <a:pt x="13886" y="15144"/>
                </a:lnTo>
                <a:lnTo>
                  <a:pt x="13918" y="15165"/>
                </a:lnTo>
                <a:lnTo>
                  <a:pt x="13981" y="15066"/>
                </a:lnTo>
                <a:lnTo>
                  <a:pt x="13949" y="15045"/>
                </a:lnTo>
                <a:close/>
                <a:moveTo>
                  <a:pt x="14023" y="15000"/>
                </a:moveTo>
                <a:lnTo>
                  <a:pt x="14086" y="14901"/>
                </a:lnTo>
                <a:lnTo>
                  <a:pt x="14053" y="14880"/>
                </a:lnTo>
                <a:lnTo>
                  <a:pt x="13991" y="14979"/>
                </a:lnTo>
                <a:lnTo>
                  <a:pt x="14023" y="15000"/>
                </a:lnTo>
                <a:close/>
                <a:moveTo>
                  <a:pt x="13143" y="16389"/>
                </a:moveTo>
                <a:lnTo>
                  <a:pt x="13110" y="16368"/>
                </a:lnTo>
                <a:lnTo>
                  <a:pt x="13047" y="16467"/>
                </a:lnTo>
                <a:lnTo>
                  <a:pt x="13080" y="16488"/>
                </a:lnTo>
                <a:lnTo>
                  <a:pt x="13143" y="16389"/>
                </a:lnTo>
                <a:close/>
                <a:moveTo>
                  <a:pt x="13667" y="15562"/>
                </a:moveTo>
                <a:lnTo>
                  <a:pt x="13634" y="15541"/>
                </a:lnTo>
                <a:lnTo>
                  <a:pt x="13571" y="15640"/>
                </a:lnTo>
                <a:lnTo>
                  <a:pt x="13604" y="15661"/>
                </a:lnTo>
                <a:lnTo>
                  <a:pt x="13667" y="15562"/>
                </a:lnTo>
                <a:close/>
                <a:moveTo>
                  <a:pt x="13466" y="15806"/>
                </a:moveTo>
                <a:lnTo>
                  <a:pt x="13499" y="15826"/>
                </a:lnTo>
                <a:lnTo>
                  <a:pt x="13562" y="15727"/>
                </a:lnTo>
                <a:lnTo>
                  <a:pt x="13529" y="15707"/>
                </a:lnTo>
                <a:lnTo>
                  <a:pt x="13466" y="15806"/>
                </a:lnTo>
                <a:close/>
                <a:moveTo>
                  <a:pt x="13876" y="15231"/>
                </a:moveTo>
                <a:lnTo>
                  <a:pt x="13844" y="15211"/>
                </a:lnTo>
                <a:lnTo>
                  <a:pt x="13781" y="15310"/>
                </a:lnTo>
                <a:lnTo>
                  <a:pt x="13814" y="15330"/>
                </a:lnTo>
                <a:lnTo>
                  <a:pt x="13876" y="15231"/>
                </a:lnTo>
                <a:close/>
                <a:moveTo>
                  <a:pt x="13676" y="15475"/>
                </a:moveTo>
                <a:lnTo>
                  <a:pt x="13709" y="15496"/>
                </a:lnTo>
                <a:lnTo>
                  <a:pt x="13772" y="15397"/>
                </a:lnTo>
                <a:lnTo>
                  <a:pt x="13739" y="15376"/>
                </a:lnTo>
                <a:lnTo>
                  <a:pt x="13676" y="15475"/>
                </a:lnTo>
                <a:close/>
                <a:moveTo>
                  <a:pt x="12942" y="16632"/>
                </a:moveTo>
                <a:lnTo>
                  <a:pt x="12975" y="16653"/>
                </a:lnTo>
                <a:lnTo>
                  <a:pt x="13038" y="16554"/>
                </a:lnTo>
                <a:lnTo>
                  <a:pt x="13005" y="16533"/>
                </a:lnTo>
                <a:lnTo>
                  <a:pt x="12942" y="16632"/>
                </a:lnTo>
                <a:close/>
                <a:moveTo>
                  <a:pt x="13257" y="16136"/>
                </a:moveTo>
                <a:lnTo>
                  <a:pt x="13290" y="16157"/>
                </a:lnTo>
                <a:lnTo>
                  <a:pt x="13352" y="16058"/>
                </a:lnTo>
                <a:lnTo>
                  <a:pt x="13320" y="16037"/>
                </a:lnTo>
                <a:lnTo>
                  <a:pt x="13257" y="16136"/>
                </a:lnTo>
                <a:close/>
                <a:moveTo>
                  <a:pt x="12933" y="16719"/>
                </a:moveTo>
                <a:lnTo>
                  <a:pt x="12900" y="16699"/>
                </a:lnTo>
                <a:lnTo>
                  <a:pt x="12837" y="16798"/>
                </a:lnTo>
                <a:lnTo>
                  <a:pt x="12870" y="16818"/>
                </a:lnTo>
                <a:lnTo>
                  <a:pt x="12933" y="16719"/>
                </a:lnTo>
                <a:close/>
                <a:moveTo>
                  <a:pt x="13215" y="16203"/>
                </a:moveTo>
                <a:lnTo>
                  <a:pt x="13152" y="16302"/>
                </a:lnTo>
                <a:lnTo>
                  <a:pt x="13185" y="16322"/>
                </a:lnTo>
                <a:lnTo>
                  <a:pt x="13248" y="16223"/>
                </a:lnTo>
                <a:lnTo>
                  <a:pt x="13215" y="16203"/>
                </a:lnTo>
                <a:close/>
                <a:moveTo>
                  <a:pt x="13424" y="15872"/>
                </a:moveTo>
                <a:lnTo>
                  <a:pt x="13362" y="15971"/>
                </a:lnTo>
                <a:lnTo>
                  <a:pt x="13394" y="15992"/>
                </a:lnTo>
                <a:lnTo>
                  <a:pt x="13457" y="15893"/>
                </a:lnTo>
                <a:lnTo>
                  <a:pt x="13424" y="15872"/>
                </a:lnTo>
                <a:close/>
                <a:moveTo>
                  <a:pt x="22398" y="14485"/>
                </a:moveTo>
                <a:lnTo>
                  <a:pt x="22436" y="14494"/>
                </a:lnTo>
                <a:lnTo>
                  <a:pt x="22463" y="14380"/>
                </a:lnTo>
                <a:lnTo>
                  <a:pt x="22425" y="14371"/>
                </a:lnTo>
                <a:lnTo>
                  <a:pt x="22398" y="14485"/>
                </a:lnTo>
                <a:close/>
                <a:moveTo>
                  <a:pt x="22353" y="14676"/>
                </a:moveTo>
                <a:lnTo>
                  <a:pt x="22391" y="14684"/>
                </a:lnTo>
                <a:lnTo>
                  <a:pt x="22418" y="14570"/>
                </a:lnTo>
                <a:lnTo>
                  <a:pt x="22380" y="14561"/>
                </a:lnTo>
                <a:lnTo>
                  <a:pt x="22353" y="14676"/>
                </a:lnTo>
                <a:close/>
                <a:moveTo>
                  <a:pt x="22508" y="14189"/>
                </a:moveTo>
                <a:lnTo>
                  <a:pt x="22470" y="14180"/>
                </a:lnTo>
                <a:lnTo>
                  <a:pt x="22443" y="14294"/>
                </a:lnTo>
                <a:lnTo>
                  <a:pt x="22481" y="14303"/>
                </a:lnTo>
                <a:lnTo>
                  <a:pt x="22508" y="14189"/>
                </a:lnTo>
                <a:close/>
                <a:moveTo>
                  <a:pt x="22533" y="13913"/>
                </a:moveTo>
                <a:lnTo>
                  <a:pt x="22571" y="13922"/>
                </a:lnTo>
                <a:lnTo>
                  <a:pt x="22598" y="13808"/>
                </a:lnTo>
                <a:lnTo>
                  <a:pt x="22560" y="13799"/>
                </a:lnTo>
                <a:lnTo>
                  <a:pt x="22533" y="13913"/>
                </a:lnTo>
                <a:close/>
                <a:moveTo>
                  <a:pt x="22553" y="13998"/>
                </a:moveTo>
                <a:lnTo>
                  <a:pt x="22515" y="13989"/>
                </a:lnTo>
                <a:lnTo>
                  <a:pt x="22488" y="14104"/>
                </a:lnTo>
                <a:lnTo>
                  <a:pt x="22526" y="14113"/>
                </a:lnTo>
                <a:lnTo>
                  <a:pt x="22553" y="13998"/>
                </a:lnTo>
                <a:close/>
                <a:moveTo>
                  <a:pt x="22373" y="14761"/>
                </a:moveTo>
                <a:lnTo>
                  <a:pt x="22335" y="14752"/>
                </a:lnTo>
                <a:lnTo>
                  <a:pt x="22308" y="14866"/>
                </a:lnTo>
                <a:lnTo>
                  <a:pt x="22346" y="14875"/>
                </a:lnTo>
                <a:lnTo>
                  <a:pt x="22373" y="14761"/>
                </a:lnTo>
                <a:close/>
                <a:moveTo>
                  <a:pt x="22579" y="13722"/>
                </a:moveTo>
                <a:lnTo>
                  <a:pt x="22616" y="13731"/>
                </a:lnTo>
                <a:lnTo>
                  <a:pt x="22643" y="13617"/>
                </a:lnTo>
                <a:lnTo>
                  <a:pt x="22606" y="13608"/>
                </a:lnTo>
                <a:lnTo>
                  <a:pt x="22579" y="13722"/>
                </a:lnTo>
                <a:close/>
                <a:moveTo>
                  <a:pt x="22328" y="14951"/>
                </a:moveTo>
                <a:lnTo>
                  <a:pt x="22290" y="14943"/>
                </a:lnTo>
                <a:lnTo>
                  <a:pt x="22263" y="15057"/>
                </a:lnTo>
                <a:lnTo>
                  <a:pt x="22301" y="15066"/>
                </a:lnTo>
                <a:lnTo>
                  <a:pt x="22328" y="14951"/>
                </a:lnTo>
                <a:close/>
                <a:moveTo>
                  <a:pt x="22238" y="15333"/>
                </a:moveTo>
                <a:lnTo>
                  <a:pt x="22200" y="15324"/>
                </a:lnTo>
                <a:lnTo>
                  <a:pt x="22173" y="15438"/>
                </a:lnTo>
                <a:lnTo>
                  <a:pt x="22211" y="15447"/>
                </a:lnTo>
                <a:lnTo>
                  <a:pt x="22238" y="15333"/>
                </a:lnTo>
                <a:close/>
                <a:moveTo>
                  <a:pt x="22283" y="15142"/>
                </a:moveTo>
                <a:lnTo>
                  <a:pt x="22245" y="15133"/>
                </a:lnTo>
                <a:lnTo>
                  <a:pt x="22218" y="15247"/>
                </a:lnTo>
                <a:lnTo>
                  <a:pt x="22256" y="15256"/>
                </a:lnTo>
                <a:lnTo>
                  <a:pt x="22283" y="15142"/>
                </a:lnTo>
                <a:close/>
                <a:moveTo>
                  <a:pt x="22959" y="12283"/>
                </a:moveTo>
                <a:lnTo>
                  <a:pt x="22921" y="12274"/>
                </a:lnTo>
                <a:lnTo>
                  <a:pt x="22894" y="12388"/>
                </a:lnTo>
                <a:lnTo>
                  <a:pt x="22932" y="12397"/>
                </a:lnTo>
                <a:lnTo>
                  <a:pt x="22959" y="12283"/>
                </a:lnTo>
                <a:close/>
                <a:moveTo>
                  <a:pt x="22914" y="12473"/>
                </a:moveTo>
                <a:lnTo>
                  <a:pt x="22876" y="12464"/>
                </a:lnTo>
                <a:lnTo>
                  <a:pt x="22849" y="12579"/>
                </a:lnTo>
                <a:lnTo>
                  <a:pt x="22887" y="12588"/>
                </a:lnTo>
                <a:lnTo>
                  <a:pt x="22914" y="12473"/>
                </a:lnTo>
                <a:close/>
                <a:moveTo>
                  <a:pt x="22939" y="12197"/>
                </a:moveTo>
                <a:lnTo>
                  <a:pt x="22977" y="12206"/>
                </a:lnTo>
                <a:lnTo>
                  <a:pt x="23004" y="12092"/>
                </a:lnTo>
                <a:lnTo>
                  <a:pt x="22966" y="12083"/>
                </a:lnTo>
                <a:lnTo>
                  <a:pt x="22939" y="12197"/>
                </a:lnTo>
                <a:close/>
                <a:moveTo>
                  <a:pt x="22688" y="13426"/>
                </a:moveTo>
                <a:lnTo>
                  <a:pt x="22651" y="13418"/>
                </a:lnTo>
                <a:lnTo>
                  <a:pt x="22624" y="13532"/>
                </a:lnTo>
                <a:lnTo>
                  <a:pt x="22661" y="13541"/>
                </a:lnTo>
                <a:lnTo>
                  <a:pt x="22688" y="13426"/>
                </a:lnTo>
                <a:close/>
                <a:moveTo>
                  <a:pt x="23011" y="11892"/>
                </a:moveTo>
                <a:lnTo>
                  <a:pt x="22984" y="12007"/>
                </a:lnTo>
                <a:lnTo>
                  <a:pt x="23022" y="12016"/>
                </a:lnTo>
                <a:lnTo>
                  <a:pt x="23049" y="11901"/>
                </a:lnTo>
                <a:lnTo>
                  <a:pt x="23011" y="11892"/>
                </a:lnTo>
                <a:close/>
                <a:moveTo>
                  <a:pt x="22831" y="12655"/>
                </a:moveTo>
                <a:lnTo>
                  <a:pt x="22804" y="12769"/>
                </a:lnTo>
                <a:lnTo>
                  <a:pt x="22842" y="12778"/>
                </a:lnTo>
                <a:lnTo>
                  <a:pt x="22869" y="12664"/>
                </a:lnTo>
                <a:lnTo>
                  <a:pt x="22831" y="12655"/>
                </a:lnTo>
                <a:close/>
                <a:moveTo>
                  <a:pt x="22759" y="12960"/>
                </a:moveTo>
                <a:lnTo>
                  <a:pt x="22796" y="12969"/>
                </a:lnTo>
                <a:lnTo>
                  <a:pt x="22823" y="12855"/>
                </a:lnTo>
                <a:lnTo>
                  <a:pt x="22786" y="12846"/>
                </a:lnTo>
                <a:lnTo>
                  <a:pt x="22759" y="12960"/>
                </a:lnTo>
                <a:close/>
                <a:moveTo>
                  <a:pt x="22733" y="13236"/>
                </a:moveTo>
                <a:lnTo>
                  <a:pt x="22696" y="13227"/>
                </a:lnTo>
                <a:lnTo>
                  <a:pt x="22669" y="13341"/>
                </a:lnTo>
                <a:lnTo>
                  <a:pt x="22706" y="13350"/>
                </a:lnTo>
                <a:lnTo>
                  <a:pt x="22733" y="13236"/>
                </a:lnTo>
                <a:close/>
                <a:moveTo>
                  <a:pt x="22714" y="13151"/>
                </a:moveTo>
                <a:lnTo>
                  <a:pt x="22751" y="13159"/>
                </a:lnTo>
                <a:lnTo>
                  <a:pt x="22778" y="13045"/>
                </a:lnTo>
                <a:lnTo>
                  <a:pt x="22741" y="13036"/>
                </a:lnTo>
                <a:lnTo>
                  <a:pt x="22714" y="13151"/>
                </a:lnTo>
                <a:close/>
                <a:moveTo>
                  <a:pt x="23094" y="11711"/>
                </a:moveTo>
                <a:lnTo>
                  <a:pt x="23056" y="11702"/>
                </a:lnTo>
                <a:lnTo>
                  <a:pt x="23029" y="11816"/>
                </a:lnTo>
                <a:lnTo>
                  <a:pt x="23067" y="11825"/>
                </a:lnTo>
                <a:lnTo>
                  <a:pt x="23094" y="11711"/>
                </a:lnTo>
                <a:close/>
                <a:moveTo>
                  <a:pt x="19964" y="16600"/>
                </a:moveTo>
                <a:lnTo>
                  <a:pt x="19978" y="16637"/>
                </a:lnTo>
                <a:lnTo>
                  <a:pt x="20088" y="16595"/>
                </a:lnTo>
                <a:lnTo>
                  <a:pt x="20074" y="16558"/>
                </a:lnTo>
                <a:lnTo>
                  <a:pt x="19964" y="16600"/>
                </a:lnTo>
                <a:close/>
                <a:moveTo>
                  <a:pt x="20147" y="16530"/>
                </a:moveTo>
                <a:lnTo>
                  <a:pt x="20161" y="16567"/>
                </a:lnTo>
                <a:lnTo>
                  <a:pt x="20271" y="16525"/>
                </a:lnTo>
                <a:lnTo>
                  <a:pt x="20257" y="16488"/>
                </a:lnTo>
                <a:lnTo>
                  <a:pt x="20147" y="16530"/>
                </a:lnTo>
                <a:close/>
                <a:moveTo>
                  <a:pt x="20330" y="16460"/>
                </a:moveTo>
                <a:lnTo>
                  <a:pt x="20344" y="16496"/>
                </a:lnTo>
                <a:lnTo>
                  <a:pt x="20454" y="16454"/>
                </a:lnTo>
                <a:lnTo>
                  <a:pt x="20440" y="16418"/>
                </a:lnTo>
                <a:lnTo>
                  <a:pt x="20330" y="16460"/>
                </a:lnTo>
                <a:close/>
                <a:moveTo>
                  <a:pt x="19781" y="16670"/>
                </a:moveTo>
                <a:lnTo>
                  <a:pt x="19795" y="16707"/>
                </a:lnTo>
                <a:lnTo>
                  <a:pt x="19905" y="16665"/>
                </a:lnTo>
                <a:lnTo>
                  <a:pt x="19891" y="16628"/>
                </a:lnTo>
                <a:lnTo>
                  <a:pt x="19781" y="16670"/>
                </a:lnTo>
                <a:close/>
                <a:moveTo>
                  <a:pt x="20513" y="16390"/>
                </a:moveTo>
                <a:lnTo>
                  <a:pt x="20527" y="16426"/>
                </a:lnTo>
                <a:lnTo>
                  <a:pt x="20637" y="16384"/>
                </a:lnTo>
                <a:lnTo>
                  <a:pt x="20623" y="16348"/>
                </a:lnTo>
                <a:lnTo>
                  <a:pt x="20513" y="16390"/>
                </a:lnTo>
                <a:close/>
                <a:moveTo>
                  <a:pt x="19598" y="16741"/>
                </a:moveTo>
                <a:lnTo>
                  <a:pt x="19612" y="16777"/>
                </a:lnTo>
                <a:lnTo>
                  <a:pt x="19721" y="16735"/>
                </a:lnTo>
                <a:lnTo>
                  <a:pt x="19708" y="16699"/>
                </a:lnTo>
                <a:lnTo>
                  <a:pt x="19598" y="16741"/>
                </a:lnTo>
                <a:close/>
                <a:moveTo>
                  <a:pt x="19415" y="16811"/>
                </a:moveTo>
                <a:lnTo>
                  <a:pt x="19429" y="16847"/>
                </a:lnTo>
                <a:lnTo>
                  <a:pt x="19538" y="16805"/>
                </a:lnTo>
                <a:lnTo>
                  <a:pt x="19524" y="16769"/>
                </a:lnTo>
                <a:lnTo>
                  <a:pt x="19415" y="16811"/>
                </a:lnTo>
                <a:close/>
                <a:moveTo>
                  <a:pt x="19232" y="16881"/>
                </a:moveTo>
                <a:lnTo>
                  <a:pt x="19246" y="16917"/>
                </a:lnTo>
                <a:lnTo>
                  <a:pt x="19355" y="16875"/>
                </a:lnTo>
                <a:lnTo>
                  <a:pt x="19341" y="16839"/>
                </a:lnTo>
                <a:lnTo>
                  <a:pt x="19232" y="16881"/>
                </a:lnTo>
                <a:close/>
                <a:moveTo>
                  <a:pt x="21612" y="15970"/>
                </a:moveTo>
                <a:lnTo>
                  <a:pt x="21626" y="16006"/>
                </a:lnTo>
                <a:lnTo>
                  <a:pt x="21736" y="15964"/>
                </a:lnTo>
                <a:lnTo>
                  <a:pt x="21722" y="15928"/>
                </a:lnTo>
                <a:lnTo>
                  <a:pt x="21612" y="15970"/>
                </a:lnTo>
                <a:close/>
                <a:moveTo>
                  <a:pt x="20697" y="16320"/>
                </a:moveTo>
                <a:lnTo>
                  <a:pt x="20710" y="16356"/>
                </a:lnTo>
                <a:lnTo>
                  <a:pt x="20820" y="16314"/>
                </a:lnTo>
                <a:lnTo>
                  <a:pt x="20806" y="16278"/>
                </a:lnTo>
                <a:lnTo>
                  <a:pt x="20697" y="16320"/>
                </a:lnTo>
                <a:close/>
                <a:moveTo>
                  <a:pt x="21429" y="16040"/>
                </a:moveTo>
                <a:lnTo>
                  <a:pt x="21443" y="16076"/>
                </a:lnTo>
                <a:lnTo>
                  <a:pt x="21553" y="16034"/>
                </a:lnTo>
                <a:lnTo>
                  <a:pt x="21539" y="15998"/>
                </a:lnTo>
                <a:lnTo>
                  <a:pt x="21429" y="16040"/>
                </a:lnTo>
                <a:close/>
                <a:moveTo>
                  <a:pt x="20880" y="16250"/>
                </a:moveTo>
                <a:lnTo>
                  <a:pt x="20894" y="16286"/>
                </a:lnTo>
                <a:lnTo>
                  <a:pt x="21003" y="16244"/>
                </a:lnTo>
                <a:lnTo>
                  <a:pt x="20989" y="16208"/>
                </a:lnTo>
                <a:lnTo>
                  <a:pt x="20880" y="16250"/>
                </a:lnTo>
                <a:close/>
                <a:moveTo>
                  <a:pt x="21063" y="16180"/>
                </a:moveTo>
                <a:lnTo>
                  <a:pt x="21077" y="16216"/>
                </a:lnTo>
                <a:lnTo>
                  <a:pt x="21186" y="16174"/>
                </a:lnTo>
                <a:lnTo>
                  <a:pt x="21172" y="16138"/>
                </a:lnTo>
                <a:lnTo>
                  <a:pt x="21063" y="16180"/>
                </a:lnTo>
                <a:close/>
                <a:moveTo>
                  <a:pt x="21246" y="16110"/>
                </a:moveTo>
                <a:lnTo>
                  <a:pt x="21260" y="16146"/>
                </a:lnTo>
                <a:lnTo>
                  <a:pt x="21369" y="16104"/>
                </a:lnTo>
                <a:lnTo>
                  <a:pt x="21356" y="16068"/>
                </a:lnTo>
                <a:lnTo>
                  <a:pt x="21246" y="16110"/>
                </a:lnTo>
                <a:close/>
                <a:moveTo>
                  <a:pt x="17584" y="17511"/>
                </a:moveTo>
                <a:lnTo>
                  <a:pt x="17597" y="17548"/>
                </a:lnTo>
                <a:lnTo>
                  <a:pt x="17707" y="17506"/>
                </a:lnTo>
                <a:lnTo>
                  <a:pt x="17693" y="17469"/>
                </a:lnTo>
                <a:lnTo>
                  <a:pt x="17584" y="17511"/>
                </a:lnTo>
                <a:close/>
                <a:moveTo>
                  <a:pt x="16961" y="17750"/>
                </a:moveTo>
                <a:lnTo>
                  <a:pt x="16887" y="17778"/>
                </a:lnTo>
                <a:cubicBezTo>
                  <a:pt x="16870" y="17743"/>
                  <a:pt x="16844" y="17713"/>
                  <a:pt x="16813" y="17690"/>
                </a:cubicBezTo>
                <a:lnTo>
                  <a:pt x="16850" y="17626"/>
                </a:lnTo>
                <a:lnTo>
                  <a:pt x="16817" y="17606"/>
                </a:lnTo>
                <a:lnTo>
                  <a:pt x="16780" y="17670"/>
                </a:lnTo>
                <a:cubicBezTo>
                  <a:pt x="16748" y="17654"/>
                  <a:pt x="16713" y="17645"/>
                  <a:pt x="16675" y="17645"/>
                </a:cubicBezTo>
                <a:cubicBezTo>
                  <a:pt x="16574" y="17645"/>
                  <a:pt x="16488" y="17709"/>
                  <a:pt x="16455" y="17799"/>
                </a:cubicBezTo>
                <a:lnTo>
                  <a:pt x="16370" y="17775"/>
                </a:lnTo>
                <a:lnTo>
                  <a:pt x="16359" y="17813"/>
                </a:lnTo>
                <a:lnTo>
                  <a:pt x="16444" y="17836"/>
                </a:lnTo>
                <a:cubicBezTo>
                  <a:pt x="16442" y="17850"/>
                  <a:pt x="16440" y="17865"/>
                  <a:pt x="16440" y="17880"/>
                </a:cubicBezTo>
                <a:cubicBezTo>
                  <a:pt x="16440" y="17953"/>
                  <a:pt x="16473" y="18019"/>
                  <a:pt x="16526" y="18062"/>
                </a:cubicBezTo>
                <a:lnTo>
                  <a:pt x="16460" y="18136"/>
                </a:lnTo>
                <a:lnTo>
                  <a:pt x="16489" y="18161"/>
                </a:lnTo>
                <a:lnTo>
                  <a:pt x="16558" y="18084"/>
                </a:lnTo>
                <a:cubicBezTo>
                  <a:pt x="16593" y="18104"/>
                  <a:pt x="16632" y="18115"/>
                  <a:pt x="16675" y="18115"/>
                </a:cubicBezTo>
                <a:cubicBezTo>
                  <a:pt x="16805" y="18115"/>
                  <a:pt x="16910" y="18010"/>
                  <a:pt x="16910" y="17880"/>
                </a:cubicBezTo>
                <a:cubicBezTo>
                  <a:pt x="16910" y="17857"/>
                  <a:pt x="16907" y="17835"/>
                  <a:pt x="16901" y="17814"/>
                </a:cubicBezTo>
                <a:lnTo>
                  <a:pt x="16975" y="17786"/>
                </a:lnTo>
                <a:lnTo>
                  <a:pt x="16961" y="17750"/>
                </a:lnTo>
                <a:close/>
                <a:moveTo>
                  <a:pt x="17767" y="17441"/>
                </a:moveTo>
                <a:lnTo>
                  <a:pt x="17781" y="17478"/>
                </a:lnTo>
                <a:lnTo>
                  <a:pt x="17890" y="17436"/>
                </a:lnTo>
                <a:lnTo>
                  <a:pt x="17876" y="17399"/>
                </a:lnTo>
                <a:lnTo>
                  <a:pt x="17767" y="17441"/>
                </a:lnTo>
                <a:close/>
                <a:moveTo>
                  <a:pt x="18682" y="17091"/>
                </a:moveTo>
                <a:lnTo>
                  <a:pt x="18696" y="17127"/>
                </a:lnTo>
                <a:lnTo>
                  <a:pt x="18806" y="17085"/>
                </a:lnTo>
                <a:lnTo>
                  <a:pt x="18792" y="17049"/>
                </a:lnTo>
                <a:lnTo>
                  <a:pt x="18682" y="17091"/>
                </a:lnTo>
                <a:close/>
                <a:moveTo>
                  <a:pt x="18316" y="17231"/>
                </a:moveTo>
                <a:lnTo>
                  <a:pt x="18330" y="17267"/>
                </a:lnTo>
                <a:lnTo>
                  <a:pt x="18440" y="17225"/>
                </a:lnTo>
                <a:lnTo>
                  <a:pt x="18426" y="17189"/>
                </a:lnTo>
                <a:lnTo>
                  <a:pt x="18316" y="17231"/>
                </a:lnTo>
                <a:close/>
                <a:moveTo>
                  <a:pt x="17950" y="17371"/>
                </a:moveTo>
                <a:lnTo>
                  <a:pt x="17964" y="17408"/>
                </a:lnTo>
                <a:lnTo>
                  <a:pt x="18073" y="17366"/>
                </a:lnTo>
                <a:lnTo>
                  <a:pt x="18060" y="17329"/>
                </a:lnTo>
                <a:lnTo>
                  <a:pt x="17950" y="17371"/>
                </a:lnTo>
                <a:close/>
                <a:moveTo>
                  <a:pt x="18499" y="17161"/>
                </a:moveTo>
                <a:lnTo>
                  <a:pt x="18513" y="17197"/>
                </a:lnTo>
                <a:lnTo>
                  <a:pt x="18623" y="17155"/>
                </a:lnTo>
                <a:lnTo>
                  <a:pt x="18609" y="17119"/>
                </a:lnTo>
                <a:lnTo>
                  <a:pt x="18499" y="17161"/>
                </a:lnTo>
                <a:close/>
                <a:moveTo>
                  <a:pt x="18133" y="17301"/>
                </a:moveTo>
                <a:lnTo>
                  <a:pt x="18147" y="17337"/>
                </a:lnTo>
                <a:lnTo>
                  <a:pt x="18257" y="17296"/>
                </a:lnTo>
                <a:lnTo>
                  <a:pt x="18243" y="17259"/>
                </a:lnTo>
                <a:lnTo>
                  <a:pt x="18133" y="17301"/>
                </a:lnTo>
                <a:close/>
                <a:moveTo>
                  <a:pt x="17401" y="17582"/>
                </a:moveTo>
                <a:lnTo>
                  <a:pt x="17414" y="17618"/>
                </a:lnTo>
                <a:lnTo>
                  <a:pt x="17524" y="17576"/>
                </a:lnTo>
                <a:lnTo>
                  <a:pt x="17510" y="17540"/>
                </a:lnTo>
                <a:lnTo>
                  <a:pt x="17401" y="17582"/>
                </a:lnTo>
                <a:close/>
                <a:moveTo>
                  <a:pt x="17034" y="17722"/>
                </a:moveTo>
                <a:lnTo>
                  <a:pt x="17048" y="17758"/>
                </a:lnTo>
                <a:lnTo>
                  <a:pt x="17158" y="17716"/>
                </a:lnTo>
                <a:lnTo>
                  <a:pt x="17144" y="17680"/>
                </a:lnTo>
                <a:lnTo>
                  <a:pt x="17034" y="17722"/>
                </a:lnTo>
                <a:close/>
                <a:moveTo>
                  <a:pt x="19049" y="16951"/>
                </a:moveTo>
                <a:lnTo>
                  <a:pt x="19062" y="16987"/>
                </a:lnTo>
                <a:lnTo>
                  <a:pt x="19172" y="16945"/>
                </a:lnTo>
                <a:lnTo>
                  <a:pt x="19158" y="16909"/>
                </a:lnTo>
                <a:lnTo>
                  <a:pt x="19049" y="16951"/>
                </a:lnTo>
                <a:close/>
                <a:moveTo>
                  <a:pt x="17217" y="17652"/>
                </a:moveTo>
                <a:lnTo>
                  <a:pt x="17231" y="17688"/>
                </a:lnTo>
                <a:lnTo>
                  <a:pt x="17341" y="17646"/>
                </a:lnTo>
                <a:lnTo>
                  <a:pt x="17327" y="17610"/>
                </a:lnTo>
                <a:lnTo>
                  <a:pt x="17217" y="17652"/>
                </a:lnTo>
                <a:close/>
                <a:moveTo>
                  <a:pt x="18865" y="17021"/>
                </a:moveTo>
                <a:lnTo>
                  <a:pt x="18879" y="17057"/>
                </a:lnTo>
                <a:lnTo>
                  <a:pt x="18989" y="17015"/>
                </a:lnTo>
                <a:lnTo>
                  <a:pt x="18975" y="16979"/>
                </a:lnTo>
                <a:lnTo>
                  <a:pt x="18865" y="17021"/>
                </a:lnTo>
                <a:close/>
                <a:moveTo>
                  <a:pt x="21172" y="15436"/>
                </a:moveTo>
                <a:lnTo>
                  <a:pt x="21060" y="15394"/>
                </a:lnTo>
                <a:lnTo>
                  <a:pt x="21047" y="15431"/>
                </a:lnTo>
                <a:lnTo>
                  <a:pt x="21158" y="15473"/>
                </a:lnTo>
                <a:lnTo>
                  <a:pt x="21172" y="15436"/>
                </a:lnTo>
                <a:close/>
                <a:moveTo>
                  <a:pt x="21358" y="15507"/>
                </a:moveTo>
                <a:lnTo>
                  <a:pt x="21247" y="15465"/>
                </a:lnTo>
                <a:lnTo>
                  <a:pt x="21233" y="15501"/>
                </a:lnTo>
                <a:lnTo>
                  <a:pt x="21344" y="15543"/>
                </a:lnTo>
                <a:lnTo>
                  <a:pt x="21358" y="15507"/>
                </a:lnTo>
                <a:close/>
                <a:moveTo>
                  <a:pt x="21544" y="15577"/>
                </a:moveTo>
                <a:lnTo>
                  <a:pt x="21433" y="15535"/>
                </a:lnTo>
                <a:lnTo>
                  <a:pt x="21419" y="15571"/>
                </a:lnTo>
                <a:lnTo>
                  <a:pt x="21530" y="15613"/>
                </a:lnTo>
                <a:lnTo>
                  <a:pt x="21544" y="15577"/>
                </a:lnTo>
                <a:close/>
                <a:moveTo>
                  <a:pt x="21730" y="15647"/>
                </a:moveTo>
                <a:lnTo>
                  <a:pt x="21619" y="15605"/>
                </a:lnTo>
                <a:lnTo>
                  <a:pt x="21605" y="15641"/>
                </a:lnTo>
                <a:lnTo>
                  <a:pt x="21716" y="15683"/>
                </a:lnTo>
                <a:lnTo>
                  <a:pt x="21730" y="15647"/>
                </a:lnTo>
                <a:close/>
                <a:moveTo>
                  <a:pt x="19311" y="14734"/>
                </a:moveTo>
                <a:lnTo>
                  <a:pt x="19200" y="14692"/>
                </a:lnTo>
                <a:lnTo>
                  <a:pt x="19186" y="14729"/>
                </a:lnTo>
                <a:lnTo>
                  <a:pt x="19297" y="14771"/>
                </a:lnTo>
                <a:lnTo>
                  <a:pt x="19311" y="14734"/>
                </a:lnTo>
                <a:close/>
                <a:moveTo>
                  <a:pt x="20241" y="15085"/>
                </a:moveTo>
                <a:lnTo>
                  <a:pt x="20130" y="15043"/>
                </a:lnTo>
                <a:lnTo>
                  <a:pt x="20117" y="15080"/>
                </a:lnTo>
                <a:lnTo>
                  <a:pt x="20228" y="15122"/>
                </a:lnTo>
                <a:lnTo>
                  <a:pt x="20241" y="15085"/>
                </a:lnTo>
                <a:close/>
                <a:moveTo>
                  <a:pt x="20986" y="15366"/>
                </a:moveTo>
                <a:lnTo>
                  <a:pt x="20874" y="15324"/>
                </a:lnTo>
                <a:lnTo>
                  <a:pt x="20861" y="15361"/>
                </a:lnTo>
                <a:lnTo>
                  <a:pt x="20972" y="15403"/>
                </a:lnTo>
                <a:lnTo>
                  <a:pt x="20986" y="15366"/>
                </a:lnTo>
                <a:close/>
                <a:moveTo>
                  <a:pt x="20055" y="15015"/>
                </a:moveTo>
                <a:lnTo>
                  <a:pt x="19944" y="14973"/>
                </a:lnTo>
                <a:lnTo>
                  <a:pt x="19930" y="15010"/>
                </a:lnTo>
                <a:lnTo>
                  <a:pt x="20042" y="15052"/>
                </a:lnTo>
                <a:lnTo>
                  <a:pt x="20055" y="15015"/>
                </a:lnTo>
                <a:close/>
                <a:moveTo>
                  <a:pt x="19683" y="14875"/>
                </a:moveTo>
                <a:lnTo>
                  <a:pt x="19572" y="14833"/>
                </a:lnTo>
                <a:lnTo>
                  <a:pt x="19558" y="14869"/>
                </a:lnTo>
                <a:lnTo>
                  <a:pt x="19670" y="14911"/>
                </a:lnTo>
                <a:lnTo>
                  <a:pt x="19683" y="14875"/>
                </a:lnTo>
                <a:close/>
                <a:moveTo>
                  <a:pt x="19497" y="14805"/>
                </a:moveTo>
                <a:lnTo>
                  <a:pt x="19386" y="14763"/>
                </a:lnTo>
                <a:lnTo>
                  <a:pt x="19372" y="14799"/>
                </a:lnTo>
                <a:lnTo>
                  <a:pt x="19483" y="14841"/>
                </a:lnTo>
                <a:lnTo>
                  <a:pt x="19497" y="14805"/>
                </a:lnTo>
                <a:close/>
                <a:moveTo>
                  <a:pt x="19125" y="14664"/>
                </a:moveTo>
                <a:lnTo>
                  <a:pt x="19014" y="14622"/>
                </a:lnTo>
                <a:lnTo>
                  <a:pt x="19000" y="14659"/>
                </a:lnTo>
                <a:lnTo>
                  <a:pt x="19111" y="14701"/>
                </a:lnTo>
                <a:lnTo>
                  <a:pt x="19125" y="14664"/>
                </a:lnTo>
                <a:close/>
                <a:moveTo>
                  <a:pt x="19869" y="14945"/>
                </a:moveTo>
                <a:lnTo>
                  <a:pt x="19758" y="14903"/>
                </a:lnTo>
                <a:lnTo>
                  <a:pt x="19744" y="14939"/>
                </a:lnTo>
                <a:lnTo>
                  <a:pt x="19856" y="14981"/>
                </a:lnTo>
                <a:lnTo>
                  <a:pt x="19869" y="14945"/>
                </a:lnTo>
                <a:close/>
                <a:moveTo>
                  <a:pt x="20800" y="15296"/>
                </a:moveTo>
                <a:lnTo>
                  <a:pt x="20688" y="15254"/>
                </a:lnTo>
                <a:lnTo>
                  <a:pt x="20675" y="15290"/>
                </a:lnTo>
                <a:lnTo>
                  <a:pt x="20786" y="15332"/>
                </a:lnTo>
                <a:lnTo>
                  <a:pt x="20800" y="15296"/>
                </a:lnTo>
                <a:close/>
                <a:moveTo>
                  <a:pt x="20427" y="15156"/>
                </a:moveTo>
                <a:lnTo>
                  <a:pt x="20316" y="15114"/>
                </a:lnTo>
                <a:lnTo>
                  <a:pt x="20303" y="15150"/>
                </a:lnTo>
                <a:lnTo>
                  <a:pt x="20414" y="15192"/>
                </a:lnTo>
                <a:lnTo>
                  <a:pt x="20427" y="15156"/>
                </a:lnTo>
                <a:close/>
                <a:moveTo>
                  <a:pt x="20613" y="15226"/>
                </a:moveTo>
                <a:lnTo>
                  <a:pt x="20502" y="15184"/>
                </a:lnTo>
                <a:lnTo>
                  <a:pt x="20489" y="15220"/>
                </a:lnTo>
                <a:lnTo>
                  <a:pt x="20600" y="15262"/>
                </a:lnTo>
                <a:lnTo>
                  <a:pt x="20613" y="15226"/>
                </a:lnTo>
                <a:close/>
                <a:moveTo>
                  <a:pt x="18373" y="13991"/>
                </a:moveTo>
                <a:lnTo>
                  <a:pt x="18408" y="13974"/>
                </a:lnTo>
                <a:lnTo>
                  <a:pt x="18359" y="13870"/>
                </a:lnTo>
                <a:lnTo>
                  <a:pt x="18324" y="13887"/>
                </a:lnTo>
                <a:lnTo>
                  <a:pt x="18373" y="13991"/>
                </a:lnTo>
                <a:close/>
                <a:moveTo>
                  <a:pt x="18048" y="13300"/>
                </a:moveTo>
                <a:lnTo>
                  <a:pt x="18083" y="13284"/>
                </a:lnTo>
                <a:lnTo>
                  <a:pt x="18034" y="13180"/>
                </a:lnTo>
                <a:lnTo>
                  <a:pt x="17999" y="13197"/>
                </a:lnTo>
                <a:lnTo>
                  <a:pt x="18048" y="13300"/>
                </a:lnTo>
                <a:close/>
                <a:moveTo>
                  <a:pt x="18210" y="13646"/>
                </a:moveTo>
                <a:lnTo>
                  <a:pt x="18245" y="13629"/>
                </a:lnTo>
                <a:lnTo>
                  <a:pt x="18196" y="13525"/>
                </a:lnTo>
                <a:lnTo>
                  <a:pt x="18161" y="13542"/>
                </a:lnTo>
                <a:lnTo>
                  <a:pt x="18210" y="13646"/>
                </a:lnTo>
                <a:close/>
                <a:moveTo>
                  <a:pt x="17478" y="12093"/>
                </a:moveTo>
                <a:lnTo>
                  <a:pt x="17513" y="12076"/>
                </a:lnTo>
                <a:lnTo>
                  <a:pt x="17464" y="11972"/>
                </a:lnTo>
                <a:lnTo>
                  <a:pt x="17429" y="11989"/>
                </a:lnTo>
                <a:lnTo>
                  <a:pt x="17478" y="12093"/>
                </a:lnTo>
                <a:close/>
                <a:moveTo>
                  <a:pt x="17641" y="12438"/>
                </a:moveTo>
                <a:lnTo>
                  <a:pt x="17676" y="12421"/>
                </a:lnTo>
                <a:lnTo>
                  <a:pt x="17627" y="12317"/>
                </a:lnTo>
                <a:lnTo>
                  <a:pt x="17592" y="12334"/>
                </a:lnTo>
                <a:lnTo>
                  <a:pt x="17641" y="12438"/>
                </a:lnTo>
                <a:close/>
                <a:moveTo>
                  <a:pt x="17315" y="11747"/>
                </a:moveTo>
                <a:lnTo>
                  <a:pt x="17350" y="11731"/>
                </a:lnTo>
                <a:lnTo>
                  <a:pt x="17301" y="11627"/>
                </a:lnTo>
                <a:lnTo>
                  <a:pt x="17266" y="11644"/>
                </a:lnTo>
                <a:lnTo>
                  <a:pt x="17315" y="11747"/>
                </a:lnTo>
                <a:close/>
                <a:moveTo>
                  <a:pt x="17885" y="12955"/>
                </a:moveTo>
                <a:lnTo>
                  <a:pt x="17920" y="12939"/>
                </a:lnTo>
                <a:lnTo>
                  <a:pt x="17871" y="12835"/>
                </a:lnTo>
                <a:lnTo>
                  <a:pt x="17836" y="12851"/>
                </a:lnTo>
                <a:lnTo>
                  <a:pt x="17885" y="12955"/>
                </a:lnTo>
                <a:close/>
                <a:moveTo>
                  <a:pt x="17152" y="11402"/>
                </a:moveTo>
                <a:lnTo>
                  <a:pt x="17187" y="11386"/>
                </a:lnTo>
                <a:lnTo>
                  <a:pt x="17138" y="11282"/>
                </a:lnTo>
                <a:lnTo>
                  <a:pt x="17103" y="11298"/>
                </a:lnTo>
                <a:lnTo>
                  <a:pt x="17152" y="11402"/>
                </a:lnTo>
                <a:close/>
                <a:moveTo>
                  <a:pt x="17233" y="11575"/>
                </a:moveTo>
                <a:lnTo>
                  <a:pt x="17269" y="11558"/>
                </a:lnTo>
                <a:lnTo>
                  <a:pt x="17220" y="11454"/>
                </a:lnTo>
                <a:lnTo>
                  <a:pt x="17184" y="11471"/>
                </a:lnTo>
                <a:lnTo>
                  <a:pt x="17233" y="11575"/>
                </a:lnTo>
                <a:close/>
                <a:moveTo>
                  <a:pt x="18129" y="13473"/>
                </a:moveTo>
                <a:lnTo>
                  <a:pt x="18164" y="13456"/>
                </a:lnTo>
                <a:lnTo>
                  <a:pt x="18115" y="13353"/>
                </a:lnTo>
                <a:lnTo>
                  <a:pt x="18080" y="13369"/>
                </a:lnTo>
                <a:lnTo>
                  <a:pt x="18129" y="13473"/>
                </a:lnTo>
                <a:close/>
                <a:moveTo>
                  <a:pt x="17966" y="13128"/>
                </a:moveTo>
                <a:lnTo>
                  <a:pt x="18001" y="13111"/>
                </a:lnTo>
                <a:lnTo>
                  <a:pt x="17952" y="13007"/>
                </a:lnTo>
                <a:lnTo>
                  <a:pt x="17917" y="13024"/>
                </a:lnTo>
                <a:lnTo>
                  <a:pt x="17966" y="13128"/>
                </a:lnTo>
                <a:close/>
                <a:moveTo>
                  <a:pt x="18292" y="13818"/>
                </a:moveTo>
                <a:lnTo>
                  <a:pt x="18327" y="13802"/>
                </a:lnTo>
                <a:lnTo>
                  <a:pt x="18278" y="13698"/>
                </a:lnTo>
                <a:lnTo>
                  <a:pt x="18243" y="13714"/>
                </a:lnTo>
                <a:lnTo>
                  <a:pt x="18292" y="13818"/>
                </a:lnTo>
                <a:close/>
                <a:moveTo>
                  <a:pt x="18455" y="14163"/>
                </a:moveTo>
                <a:lnTo>
                  <a:pt x="18490" y="14147"/>
                </a:lnTo>
                <a:lnTo>
                  <a:pt x="18441" y="14043"/>
                </a:lnTo>
                <a:lnTo>
                  <a:pt x="18406" y="14059"/>
                </a:lnTo>
                <a:lnTo>
                  <a:pt x="18455" y="14163"/>
                </a:lnTo>
                <a:close/>
                <a:moveTo>
                  <a:pt x="17396" y="11920"/>
                </a:moveTo>
                <a:lnTo>
                  <a:pt x="17431" y="11903"/>
                </a:lnTo>
                <a:lnTo>
                  <a:pt x="17382" y="11800"/>
                </a:lnTo>
                <a:lnTo>
                  <a:pt x="17347" y="11816"/>
                </a:lnTo>
                <a:lnTo>
                  <a:pt x="17396" y="11920"/>
                </a:lnTo>
                <a:close/>
                <a:moveTo>
                  <a:pt x="17024" y="11041"/>
                </a:moveTo>
                <a:lnTo>
                  <a:pt x="16975" y="10937"/>
                </a:lnTo>
                <a:lnTo>
                  <a:pt x="16940" y="10953"/>
                </a:lnTo>
                <a:lnTo>
                  <a:pt x="16989" y="11057"/>
                </a:lnTo>
                <a:lnTo>
                  <a:pt x="17024" y="11041"/>
                </a:lnTo>
                <a:close/>
                <a:moveTo>
                  <a:pt x="17071" y="11230"/>
                </a:moveTo>
                <a:lnTo>
                  <a:pt x="17106" y="11213"/>
                </a:lnTo>
                <a:lnTo>
                  <a:pt x="17057" y="11109"/>
                </a:lnTo>
                <a:lnTo>
                  <a:pt x="17022" y="11126"/>
                </a:lnTo>
                <a:lnTo>
                  <a:pt x="17071" y="11230"/>
                </a:lnTo>
                <a:close/>
                <a:moveTo>
                  <a:pt x="17722" y="12610"/>
                </a:moveTo>
                <a:lnTo>
                  <a:pt x="17757" y="12594"/>
                </a:lnTo>
                <a:lnTo>
                  <a:pt x="17708" y="12490"/>
                </a:lnTo>
                <a:lnTo>
                  <a:pt x="17673" y="12506"/>
                </a:lnTo>
                <a:lnTo>
                  <a:pt x="17722" y="12610"/>
                </a:lnTo>
                <a:close/>
                <a:moveTo>
                  <a:pt x="17803" y="12783"/>
                </a:moveTo>
                <a:lnTo>
                  <a:pt x="17838" y="12766"/>
                </a:lnTo>
                <a:lnTo>
                  <a:pt x="17789" y="12662"/>
                </a:lnTo>
                <a:lnTo>
                  <a:pt x="17754" y="12679"/>
                </a:lnTo>
                <a:lnTo>
                  <a:pt x="17803" y="12783"/>
                </a:lnTo>
                <a:close/>
                <a:moveTo>
                  <a:pt x="17559" y="12265"/>
                </a:moveTo>
                <a:lnTo>
                  <a:pt x="17594" y="12249"/>
                </a:lnTo>
                <a:lnTo>
                  <a:pt x="17545" y="12145"/>
                </a:lnTo>
                <a:lnTo>
                  <a:pt x="17510" y="12161"/>
                </a:lnTo>
                <a:lnTo>
                  <a:pt x="17559" y="12265"/>
                </a:lnTo>
                <a:close/>
                <a:moveTo>
                  <a:pt x="22843" y="15953"/>
                </a:moveTo>
                <a:lnTo>
                  <a:pt x="22956" y="15973"/>
                </a:lnTo>
                <a:lnTo>
                  <a:pt x="22962" y="15934"/>
                </a:lnTo>
                <a:lnTo>
                  <a:pt x="22849" y="15915"/>
                </a:lnTo>
                <a:lnTo>
                  <a:pt x="22843" y="15953"/>
                </a:lnTo>
                <a:close/>
                <a:moveTo>
                  <a:pt x="23218" y="16017"/>
                </a:moveTo>
                <a:lnTo>
                  <a:pt x="23331" y="16037"/>
                </a:lnTo>
                <a:lnTo>
                  <a:pt x="23338" y="15999"/>
                </a:lnTo>
                <a:lnTo>
                  <a:pt x="23225" y="15979"/>
                </a:lnTo>
                <a:lnTo>
                  <a:pt x="23218" y="16017"/>
                </a:lnTo>
                <a:close/>
                <a:moveTo>
                  <a:pt x="23406" y="16050"/>
                </a:moveTo>
                <a:lnTo>
                  <a:pt x="23519" y="16069"/>
                </a:lnTo>
                <a:lnTo>
                  <a:pt x="23526" y="16031"/>
                </a:lnTo>
                <a:lnTo>
                  <a:pt x="23413" y="16011"/>
                </a:lnTo>
                <a:lnTo>
                  <a:pt x="23406" y="16050"/>
                </a:lnTo>
                <a:close/>
                <a:moveTo>
                  <a:pt x="22655" y="15921"/>
                </a:moveTo>
                <a:lnTo>
                  <a:pt x="22768" y="15940"/>
                </a:lnTo>
                <a:lnTo>
                  <a:pt x="22775" y="15902"/>
                </a:lnTo>
                <a:lnTo>
                  <a:pt x="22662" y="15883"/>
                </a:lnTo>
                <a:lnTo>
                  <a:pt x="22655" y="15921"/>
                </a:lnTo>
                <a:close/>
                <a:moveTo>
                  <a:pt x="23031" y="15985"/>
                </a:moveTo>
                <a:lnTo>
                  <a:pt x="23144" y="16005"/>
                </a:lnTo>
                <a:lnTo>
                  <a:pt x="23150" y="15966"/>
                </a:lnTo>
                <a:lnTo>
                  <a:pt x="23037" y="15947"/>
                </a:lnTo>
                <a:lnTo>
                  <a:pt x="23031" y="15985"/>
                </a:lnTo>
                <a:close/>
                <a:moveTo>
                  <a:pt x="22467" y="15889"/>
                </a:moveTo>
                <a:lnTo>
                  <a:pt x="22580" y="15908"/>
                </a:lnTo>
                <a:lnTo>
                  <a:pt x="22587" y="15870"/>
                </a:lnTo>
                <a:lnTo>
                  <a:pt x="22474" y="15851"/>
                </a:lnTo>
                <a:lnTo>
                  <a:pt x="22467" y="15889"/>
                </a:lnTo>
                <a:close/>
                <a:moveTo>
                  <a:pt x="24720" y="16275"/>
                </a:moveTo>
                <a:lnTo>
                  <a:pt x="24833" y="16294"/>
                </a:lnTo>
                <a:lnTo>
                  <a:pt x="24840" y="16256"/>
                </a:lnTo>
                <a:lnTo>
                  <a:pt x="24727" y="16236"/>
                </a:lnTo>
                <a:lnTo>
                  <a:pt x="24720" y="16275"/>
                </a:lnTo>
                <a:close/>
                <a:moveTo>
                  <a:pt x="24533" y="16242"/>
                </a:moveTo>
                <a:lnTo>
                  <a:pt x="24646" y="16262"/>
                </a:lnTo>
                <a:lnTo>
                  <a:pt x="24652" y="16224"/>
                </a:lnTo>
                <a:lnTo>
                  <a:pt x="24539" y="16204"/>
                </a:lnTo>
                <a:lnTo>
                  <a:pt x="24533" y="16242"/>
                </a:lnTo>
                <a:close/>
                <a:moveTo>
                  <a:pt x="24908" y="16307"/>
                </a:moveTo>
                <a:lnTo>
                  <a:pt x="25021" y="16326"/>
                </a:lnTo>
                <a:lnTo>
                  <a:pt x="25028" y="16288"/>
                </a:lnTo>
                <a:lnTo>
                  <a:pt x="24915" y="16268"/>
                </a:lnTo>
                <a:lnTo>
                  <a:pt x="24908" y="16307"/>
                </a:lnTo>
                <a:close/>
                <a:moveTo>
                  <a:pt x="24345" y="16210"/>
                </a:moveTo>
                <a:lnTo>
                  <a:pt x="24458" y="16230"/>
                </a:lnTo>
                <a:lnTo>
                  <a:pt x="24464" y="16191"/>
                </a:lnTo>
                <a:lnTo>
                  <a:pt x="24351" y="16172"/>
                </a:lnTo>
                <a:lnTo>
                  <a:pt x="24345" y="16210"/>
                </a:lnTo>
                <a:close/>
                <a:moveTo>
                  <a:pt x="23782" y="16114"/>
                </a:moveTo>
                <a:lnTo>
                  <a:pt x="23895" y="16133"/>
                </a:lnTo>
                <a:lnTo>
                  <a:pt x="23901" y="16095"/>
                </a:lnTo>
                <a:lnTo>
                  <a:pt x="23788" y="16076"/>
                </a:lnTo>
                <a:lnTo>
                  <a:pt x="23782" y="16114"/>
                </a:lnTo>
                <a:close/>
                <a:moveTo>
                  <a:pt x="23594" y="16082"/>
                </a:moveTo>
                <a:lnTo>
                  <a:pt x="23707" y="16101"/>
                </a:lnTo>
                <a:lnTo>
                  <a:pt x="23713" y="16063"/>
                </a:lnTo>
                <a:lnTo>
                  <a:pt x="23600" y="16043"/>
                </a:lnTo>
                <a:lnTo>
                  <a:pt x="23594" y="16082"/>
                </a:lnTo>
                <a:close/>
                <a:moveTo>
                  <a:pt x="23969" y="16146"/>
                </a:moveTo>
                <a:lnTo>
                  <a:pt x="24082" y="16165"/>
                </a:lnTo>
                <a:lnTo>
                  <a:pt x="24089" y="16127"/>
                </a:lnTo>
                <a:lnTo>
                  <a:pt x="23976" y="16108"/>
                </a:lnTo>
                <a:lnTo>
                  <a:pt x="23969" y="16146"/>
                </a:lnTo>
                <a:close/>
                <a:moveTo>
                  <a:pt x="24157" y="16178"/>
                </a:moveTo>
                <a:lnTo>
                  <a:pt x="24270" y="16197"/>
                </a:lnTo>
                <a:lnTo>
                  <a:pt x="24277" y="16159"/>
                </a:lnTo>
                <a:lnTo>
                  <a:pt x="24164" y="16140"/>
                </a:lnTo>
                <a:lnTo>
                  <a:pt x="24157" y="16178"/>
                </a:lnTo>
                <a:close/>
                <a:moveTo>
                  <a:pt x="15708" y="17591"/>
                </a:moveTo>
                <a:lnTo>
                  <a:pt x="15592" y="17559"/>
                </a:lnTo>
                <a:lnTo>
                  <a:pt x="15582" y="17597"/>
                </a:lnTo>
                <a:lnTo>
                  <a:pt x="15698" y="17629"/>
                </a:lnTo>
                <a:lnTo>
                  <a:pt x="15708" y="17591"/>
                </a:lnTo>
                <a:close/>
                <a:moveTo>
                  <a:pt x="15387" y="17543"/>
                </a:moveTo>
                <a:lnTo>
                  <a:pt x="15503" y="17575"/>
                </a:lnTo>
                <a:lnTo>
                  <a:pt x="15514" y="17538"/>
                </a:lnTo>
                <a:lnTo>
                  <a:pt x="15398" y="17505"/>
                </a:lnTo>
                <a:lnTo>
                  <a:pt x="15387" y="17543"/>
                </a:lnTo>
                <a:close/>
                <a:moveTo>
                  <a:pt x="14999" y="17435"/>
                </a:moveTo>
                <a:lnTo>
                  <a:pt x="15114" y="17467"/>
                </a:lnTo>
                <a:lnTo>
                  <a:pt x="15125" y="17430"/>
                </a:lnTo>
                <a:lnTo>
                  <a:pt x="15009" y="17397"/>
                </a:lnTo>
                <a:lnTo>
                  <a:pt x="14999" y="17435"/>
                </a:lnTo>
                <a:close/>
                <a:moveTo>
                  <a:pt x="15193" y="17489"/>
                </a:moveTo>
                <a:lnTo>
                  <a:pt x="15309" y="17521"/>
                </a:lnTo>
                <a:lnTo>
                  <a:pt x="15319" y="17484"/>
                </a:lnTo>
                <a:lnTo>
                  <a:pt x="15203" y="17451"/>
                </a:lnTo>
                <a:lnTo>
                  <a:pt x="15193" y="17489"/>
                </a:lnTo>
                <a:close/>
                <a:moveTo>
                  <a:pt x="15903" y="17645"/>
                </a:moveTo>
                <a:lnTo>
                  <a:pt x="15787" y="17613"/>
                </a:lnTo>
                <a:lnTo>
                  <a:pt x="15776" y="17651"/>
                </a:lnTo>
                <a:lnTo>
                  <a:pt x="15892" y="17683"/>
                </a:lnTo>
                <a:lnTo>
                  <a:pt x="15903" y="17645"/>
                </a:lnTo>
                <a:close/>
                <a:moveTo>
                  <a:pt x="16291" y="17753"/>
                </a:moveTo>
                <a:lnTo>
                  <a:pt x="16176" y="17721"/>
                </a:lnTo>
                <a:lnTo>
                  <a:pt x="16165" y="17759"/>
                </a:lnTo>
                <a:lnTo>
                  <a:pt x="16281" y="17791"/>
                </a:lnTo>
                <a:lnTo>
                  <a:pt x="16291" y="17753"/>
                </a:lnTo>
                <a:close/>
                <a:moveTo>
                  <a:pt x="16097" y="17699"/>
                </a:moveTo>
                <a:lnTo>
                  <a:pt x="15981" y="17667"/>
                </a:lnTo>
                <a:lnTo>
                  <a:pt x="15971" y="17705"/>
                </a:lnTo>
                <a:lnTo>
                  <a:pt x="16087" y="17737"/>
                </a:lnTo>
                <a:lnTo>
                  <a:pt x="16097" y="17699"/>
                </a:lnTo>
                <a:close/>
                <a:moveTo>
                  <a:pt x="9411" y="3370"/>
                </a:moveTo>
                <a:lnTo>
                  <a:pt x="9396" y="3334"/>
                </a:lnTo>
                <a:lnTo>
                  <a:pt x="9289" y="3379"/>
                </a:lnTo>
                <a:lnTo>
                  <a:pt x="9304" y="3415"/>
                </a:lnTo>
                <a:lnTo>
                  <a:pt x="9411" y="3370"/>
                </a:lnTo>
                <a:close/>
                <a:moveTo>
                  <a:pt x="8933" y="3528"/>
                </a:moveTo>
                <a:lnTo>
                  <a:pt x="8948" y="3564"/>
                </a:lnTo>
                <a:lnTo>
                  <a:pt x="9055" y="3519"/>
                </a:lnTo>
                <a:lnTo>
                  <a:pt x="9040" y="3483"/>
                </a:lnTo>
                <a:lnTo>
                  <a:pt x="8933" y="3528"/>
                </a:lnTo>
                <a:close/>
                <a:moveTo>
                  <a:pt x="9589" y="3296"/>
                </a:moveTo>
                <a:lnTo>
                  <a:pt x="9574" y="3260"/>
                </a:lnTo>
                <a:lnTo>
                  <a:pt x="9468" y="3304"/>
                </a:lnTo>
                <a:lnTo>
                  <a:pt x="9482" y="3340"/>
                </a:lnTo>
                <a:lnTo>
                  <a:pt x="9589" y="3296"/>
                </a:lnTo>
                <a:close/>
                <a:moveTo>
                  <a:pt x="9768" y="3221"/>
                </a:moveTo>
                <a:lnTo>
                  <a:pt x="9753" y="3185"/>
                </a:lnTo>
                <a:lnTo>
                  <a:pt x="9646" y="3230"/>
                </a:lnTo>
                <a:lnTo>
                  <a:pt x="9661" y="3266"/>
                </a:lnTo>
                <a:lnTo>
                  <a:pt x="9768" y="3221"/>
                </a:lnTo>
                <a:close/>
                <a:moveTo>
                  <a:pt x="9824" y="3155"/>
                </a:moveTo>
                <a:lnTo>
                  <a:pt x="9839" y="3191"/>
                </a:lnTo>
                <a:lnTo>
                  <a:pt x="9946" y="3146"/>
                </a:lnTo>
                <a:lnTo>
                  <a:pt x="9931" y="3111"/>
                </a:lnTo>
                <a:lnTo>
                  <a:pt x="9824" y="3155"/>
                </a:lnTo>
                <a:close/>
                <a:moveTo>
                  <a:pt x="8399" y="3752"/>
                </a:moveTo>
                <a:lnTo>
                  <a:pt x="8414" y="3787"/>
                </a:lnTo>
                <a:lnTo>
                  <a:pt x="8521" y="3743"/>
                </a:lnTo>
                <a:lnTo>
                  <a:pt x="8506" y="3707"/>
                </a:lnTo>
                <a:lnTo>
                  <a:pt x="8399" y="3752"/>
                </a:lnTo>
                <a:close/>
                <a:moveTo>
                  <a:pt x="10195" y="3042"/>
                </a:moveTo>
                <a:lnTo>
                  <a:pt x="10302" y="2997"/>
                </a:lnTo>
                <a:lnTo>
                  <a:pt x="10287" y="2962"/>
                </a:lnTo>
                <a:lnTo>
                  <a:pt x="10180" y="3006"/>
                </a:lnTo>
                <a:lnTo>
                  <a:pt x="10195" y="3042"/>
                </a:lnTo>
                <a:close/>
                <a:moveTo>
                  <a:pt x="10002" y="3081"/>
                </a:moveTo>
                <a:lnTo>
                  <a:pt x="10017" y="3117"/>
                </a:lnTo>
                <a:lnTo>
                  <a:pt x="10124" y="3072"/>
                </a:lnTo>
                <a:lnTo>
                  <a:pt x="10109" y="3036"/>
                </a:lnTo>
                <a:lnTo>
                  <a:pt x="10002" y="3081"/>
                </a:lnTo>
                <a:close/>
                <a:moveTo>
                  <a:pt x="5387" y="5054"/>
                </a:moveTo>
                <a:lnTo>
                  <a:pt x="5494" y="5010"/>
                </a:lnTo>
                <a:lnTo>
                  <a:pt x="5479" y="4974"/>
                </a:lnTo>
                <a:lnTo>
                  <a:pt x="5372" y="5019"/>
                </a:lnTo>
                <a:lnTo>
                  <a:pt x="5387" y="5054"/>
                </a:lnTo>
                <a:close/>
                <a:moveTo>
                  <a:pt x="6634" y="4533"/>
                </a:moveTo>
                <a:lnTo>
                  <a:pt x="6741" y="4488"/>
                </a:lnTo>
                <a:lnTo>
                  <a:pt x="6726" y="4452"/>
                </a:lnTo>
                <a:lnTo>
                  <a:pt x="6619" y="4497"/>
                </a:lnTo>
                <a:lnTo>
                  <a:pt x="6634" y="4533"/>
                </a:lnTo>
                <a:close/>
                <a:moveTo>
                  <a:pt x="6028" y="4786"/>
                </a:moveTo>
                <a:lnTo>
                  <a:pt x="6013" y="4750"/>
                </a:lnTo>
                <a:lnTo>
                  <a:pt x="5906" y="4795"/>
                </a:lnTo>
                <a:lnTo>
                  <a:pt x="5921" y="4831"/>
                </a:lnTo>
                <a:lnTo>
                  <a:pt x="6028" y="4786"/>
                </a:lnTo>
                <a:close/>
                <a:moveTo>
                  <a:pt x="6084" y="4721"/>
                </a:moveTo>
                <a:lnTo>
                  <a:pt x="6099" y="4756"/>
                </a:lnTo>
                <a:lnTo>
                  <a:pt x="6206" y="4712"/>
                </a:lnTo>
                <a:lnTo>
                  <a:pt x="6191" y="4676"/>
                </a:lnTo>
                <a:lnTo>
                  <a:pt x="6084" y="4721"/>
                </a:lnTo>
                <a:close/>
                <a:moveTo>
                  <a:pt x="6441" y="4572"/>
                </a:moveTo>
                <a:lnTo>
                  <a:pt x="6456" y="4607"/>
                </a:lnTo>
                <a:lnTo>
                  <a:pt x="6562" y="4563"/>
                </a:lnTo>
                <a:lnTo>
                  <a:pt x="6547" y="4527"/>
                </a:lnTo>
                <a:lnTo>
                  <a:pt x="6441" y="4572"/>
                </a:lnTo>
                <a:close/>
                <a:moveTo>
                  <a:pt x="10729" y="2819"/>
                </a:moveTo>
                <a:lnTo>
                  <a:pt x="10836" y="2774"/>
                </a:lnTo>
                <a:lnTo>
                  <a:pt x="10821" y="2738"/>
                </a:lnTo>
                <a:lnTo>
                  <a:pt x="10714" y="2783"/>
                </a:lnTo>
                <a:lnTo>
                  <a:pt x="10729" y="2819"/>
                </a:lnTo>
                <a:close/>
                <a:moveTo>
                  <a:pt x="6263" y="4646"/>
                </a:moveTo>
                <a:lnTo>
                  <a:pt x="6277" y="4682"/>
                </a:lnTo>
                <a:lnTo>
                  <a:pt x="6384" y="4637"/>
                </a:lnTo>
                <a:lnTo>
                  <a:pt x="6369" y="4601"/>
                </a:lnTo>
                <a:lnTo>
                  <a:pt x="6263" y="4646"/>
                </a:lnTo>
                <a:close/>
                <a:moveTo>
                  <a:pt x="7972" y="3931"/>
                </a:moveTo>
                <a:lnTo>
                  <a:pt x="7865" y="3975"/>
                </a:lnTo>
                <a:lnTo>
                  <a:pt x="7880" y="4011"/>
                </a:lnTo>
                <a:lnTo>
                  <a:pt x="7987" y="3966"/>
                </a:lnTo>
                <a:lnTo>
                  <a:pt x="7972" y="3931"/>
                </a:lnTo>
                <a:close/>
                <a:moveTo>
                  <a:pt x="8150" y="3856"/>
                </a:moveTo>
                <a:lnTo>
                  <a:pt x="8043" y="3901"/>
                </a:lnTo>
                <a:lnTo>
                  <a:pt x="8058" y="3937"/>
                </a:lnTo>
                <a:lnTo>
                  <a:pt x="8165" y="3892"/>
                </a:lnTo>
                <a:lnTo>
                  <a:pt x="8150" y="3856"/>
                </a:lnTo>
                <a:close/>
                <a:moveTo>
                  <a:pt x="7794" y="4005"/>
                </a:moveTo>
                <a:lnTo>
                  <a:pt x="7687" y="4050"/>
                </a:lnTo>
                <a:lnTo>
                  <a:pt x="7702" y="4086"/>
                </a:lnTo>
                <a:lnTo>
                  <a:pt x="7809" y="4041"/>
                </a:lnTo>
                <a:lnTo>
                  <a:pt x="7794" y="4005"/>
                </a:lnTo>
                <a:close/>
                <a:moveTo>
                  <a:pt x="7438" y="4154"/>
                </a:moveTo>
                <a:lnTo>
                  <a:pt x="7331" y="4199"/>
                </a:lnTo>
                <a:lnTo>
                  <a:pt x="7346" y="4235"/>
                </a:lnTo>
                <a:lnTo>
                  <a:pt x="7453" y="4190"/>
                </a:lnTo>
                <a:lnTo>
                  <a:pt x="7438" y="4154"/>
                </a:lnTo>
                <a:close/>
                <a:moveTo>
                  <a:pt x="9233" y="3445"/>
                </a:moveTo>
                <a:lnTo>
                  <a:pt x="9218" y="3409"/>
                </a:lnTo>
                <a:lnTo>
                  <a:pt x="9111" y="3454"/>
                </a:lnTo>
                <a:lnTo>
                  <a:pt x="9126" y="3489"/>
                </a:lnTo>
                <a:lnTo>
                  <a:pt x="9233" y="3445"/>
                </a:lnTo>
                <a:close/>
                <a:moveTo>
                  <a:pt x="7616" y="4080"/>
                </a:moveTo>
                <a:lnTo>
                  <a:pt x="7509" y="4124"/>
                </a:lnTo>
                <a:lnTo>
                  <a:pt x="7524" y="4160"/>
                </a:lnTo>
                <a:lnTo>
                  <a:pt x="7631" y="4115"/>
                </a:lnTo>
                <a:lnTo>
                  <a:pt x="7616" y="4080"/>
                </a:lnTo>
                <a:close/>
                <a:moveTo>
                  <a:pt x="7260" y="4229"/>
                </a:moveTo>
                <a:lnTo>
                  <a:pt x="7153" y="4273"/>
                </a:lnTo>
                <a:lnTo>
                  <a:pt x="7168" y="4309"/>
                </a:lnTo>
                <a:lnTo>
                  <a:pt x="7275" y="4264"/>
                </a:lnTo>
                <a:lnTo>
                  <a:pt x="7260" y="4229"/>
                </a:lnTo>
                <a:close/>
                <a:moveTo>
                  <a:pt x="7097" y="4339"/>
                </a:moveTo>
                <a:lnTo>
                  <a:pt x="7082" y="4303"/>
                </a:lnTo>
                <a:lnTo>
                  <a:pt x="6975" y="4348"/>
                </a:lnTo>
                <a:lnTo>
                  <a:pt x="6990" y="4384"/>
                </a:lnTo>
                <a:lnTo>
                  <a:pt x="7097" y="4339"/>
                </a:lnTo>
                <a:close/>
                <a:moveTo>
                  <a:pt x="4482" y="5391"/>
                </a:moveTo>
                <a:lnTo>
                  <a:pt x="4497" y="5427"/>
                </a:lnTo>
                <a:lnTo>
                  <a:pt x="4604" y="5382"/>
                </a:lnTo>
                <a:lnTo>
                  <a:pt x="4589" y="5347"/>
                </a:lnTo>
                <a:lnTo>
                  <a:pt x="4482" y="5391"/>
                </a:lnTo>
                <a:close/>
                <a:moveTo>
                  <a:pt x="10373" y="2968"/>
                </a:moveTo>
                <a:lnTo>
                  <a:pt x="10480" y="2923"/>
                </a:lnTo>
                <a:lnTo>
                  <a:pt x="10465" y="2887"/>
                </a:lnTo>
                <a:lnTo>
                  <a:pt x="10358" y="2932"/>
                </a:lnTo>
                <a:lnTo>
                  <a:pt x="10373" y="2968"/>
                </a:lnTo>
                <a:close/>
                <a:moveTo>
                  <a:pt x="4426" y="5457"/>
                </a:moveTo>
                <a:lnTo>
                  <a:pt x="4411" y="5421"/>
                </a:lnTo>
                <a:lnTo>
                  <a:pt x="4330" y="5455"/>
                </a:lnTo>
                <a:cubicBezTo>
                  <a:pt x="4287" y="5397"/>
                  <a:pt x="4218" y="5358"/>
                  <a:pt x="4140" y="5358"/>
                </a:cubicBezTo>
                <a:cubicBezTo>
                  <a:pt x="4048" y="5358"/>
                  <a:pt x="3968" y="5411"/>
                  <a:pt x="3930" y="5488"/>
                </a:cubicBezTo>
                <a:lnTo>
                  <a:pt x="3889" y="5479"/>
                </a:lnTo>
                <a:lnTo>
                  <a:pt x="3880" y="5516"/>
                </a:lnTo>
                <a:lnTo>
                  <a:pt x="3915" y="5525"/>
                </a:lnTo>
                <a:cubicBezTo>
                  <a:pt x="3909" y="5546"/>
                  <a:pt x="3905" y="5569"/>
                  <a:pt x="3905" y="5593"/>
                </a:cubicBezTo>
                <a:cubicBezTo>
                  <a:pt x="3905" y="5723"/>
                  <a:pt x="4010" y="5828"/>
                  <a:pt x="4140" y="5828"/>
                </a:cubicBezTo>
                <a:cubicBezTo>
                  <a:pt x="4270" y="5828"/>
                  <a:pt x="4375" y="5723"/>
                  <a:pt x="4375" y="5593"/>
                </a:cubicBezTo>
                <a:cubicBezTo>
                  <a:pt x="4375" y="5591"/>
                  <a:pt x="4374" y="5588"/>
                  <a:pt x="4374" y="5585"/>
                </a:cubicBezTo>
                <a:lnTo>
                  <a:pt x="4385" y="5585"/>
                </a:lnTo>
                <a:lnTo>
                  <a:pt x="4386" y="5547"/>
                </a:lnTo>
                <a:lnTo>
                  <a:pt x="4370" y="5546"/>
                </a:lnTo>
                <a:cubicBezTo>
                  <a:pt x="4365" y="5526"/>
                  <a:pt x="4359" y="5507"/>
                  <a:pt x="4350" y="5489"/>
                </a:cubicBezTo>
                <a:lnTo>
                  <a:pt x="4426" y="5457"/>
                </a:lnTo>
                <a:close/>
                <a:moveTo>
                  <a:pt x="10551" y="2893"/>
                </a:moveTo>
                <a:lnTo>
                  <a:pt x="10658" y="2848"/>
                </a:lnTo>
                <a:lnTo>
                  <a:pt x="10643" y="2813"/>
                </a:lnTo>
                <a:lnTo>
                  <a:pt x="10536" y="2857"/>
                </a:lnTo>
                <a:lnTo>
                  <a:pt x="10551" y="2893"/>
                </a:lnTo>
                <a:close/>
                <a:moveTo>
                  <a:pt x="8577" y="3677"/>
                </a:moveTo>
                <a:lnTo>
                  <a:pt x="8592" y="3713"/>
                </a:lnTo>
                <a:lnTo>
                  <a:pt x="8699" y="3668"/>
                </a:lnTo>
                <a:lnTo>
                  <a:pt x="8684" y="3632"/>
                </a:lnTo>
                <a:lnTo>
                  <a:pt x="8577" y="3677"/>
                </a:lnTo>
                <a:close/>
                <a:moveTo>
                  <a:pt x="8755" y="3603"/>
                </a:moveTo>
                <a:lnTo>
                  <a:pt x="8770" y="3638"/>
                </a:lnTo>
                <a:lnTo>
                  <a:pt x="8877" y="3594"/>
                </a:lnTo>
                <a:lnTo>
                  <a:pt x="8862" y="3558"/>
                </a:lnTo>
                <a:lnTo>
                  <a:pt x="8755" y="3603"/>
                </a:lnTo>
                <a:close/>
                <a:moveTo>
                  <a:pt x="5016" y="5168"/>
                </a:moveTo>
                <a:lnTo>
                  <a:pt x="5031" y="5204"/>
                </a:lnTo>
                <a:lnTo>
                  <a:pt x="5138" y="5159"/>
                </a:lnTo>
                <a:lnTo>
                  <a:pt x="5123" y="5123"/>
                </a:lnTo>
                <a:lnTo>
                  <a:pt x="5016" y="5168"/>
                </a:lnTo>
                <a:close/>
                <a:moveTo>
                  <a:pt x="5565" y="4980"/>
                </a:moveTo>
                <a:lnTo>
                  <a:pt x="5672" y="4935"/>
                </a:lnTo>
                <a:lnTo>
                  <a:pt x="5657" y="4899"/>
                </a:lnTo>
                <a:lnTo>
                  <a:pt x="5550" y="4944"/>
                </a:lnTo>
                <a:lnTo>
                  <a:pt x="5565" y="4980"/>
                </a:lnTo>
                <a:close/>
                <a:moveTo>
                  <a:pt x="5209" y="5129"/>
                </a:moveTo>
                <a:lnTo>
                  <a:pt x="5316" y="5084"/>
                </a:lnTo>
                <a:lnTo>
                  <a:pt x="5301" y="5048"/>
                </a:lnTo>
                <a:lnTo>
                  <a:pt x="5194" y="5093"/>
                </a:lnTo>
                <a:lnTo>
                  <a:pt x="5209" y="5129"/>
                </a:lnTo>
                <a:close/>
                <a:moveTo>
                  <a:pt x="8236" y="3862"/>
                </a:moveTo>
                <a:lnTo>
                  <a:pt x="8343" y="3817"/>
                </a:lnTo>
                <a:lnTo>
                  <a:pt x="8328" y="3781"/>
                </a:lnTo>
                <a:lnTo>
                  <a:pt x="8221" y="3826"/>
                </a:lnTo>
                <a:lnTo>
                  <a:pt x="8236" y="3862"/>
                </a:lnTo>
                <a:close/>
                <a:moveTo>
                  <a:pt x="4960" y="5233"/>
                </a:moveTo>
                <a:lnTo>
                  <a:pt x="4945" y="5198"/>
                </a:lnTo>
                <a:lnTo>
                  <a:pt x="4838" y="5242"/>
                </a:lnTo>
                <a:lnTo>
                  <a:pt x="4853" y="5278"/>
                </a:lnTo>
                <a:lnTo>
                  <a:pt x="4960" y="5233"/>
                </a:lnTo>
                <a:close/>
                <a:moveTo>
                  <a:pt x="5743" y="4905"/>
                </a:moveTo>
                <a:lnTo>
                  <a:pt x="5850" y="4861"/>
                </a:lnTo>
                <a:lnTo>
                  <a:pt x="5835" y="4825"/>
                </a:lnTo>
                <a:lnTo>
                  <a:pt x="5728" y="4870"/>
                </a:lnTo>
                <a:lnTo>
                  <a:pt x="5743" y="4905"/>
                </a:lnTo>
                <a:close/>
                <a:moveTo>
                  <a:pt x="4660" y="5317"/>
                </a:moveTo>
                <a:lnTo>
                  <a:pt x="4675" y="5353"/>
                </a:lnTo>
                <a:lnTo>
                  <a:pt x="4782" y="5308"/>
                </a:lnTo>
                <a:lnTo>
                  <a:pt x="4767" y="5272"/>
                </a:lnTo>
                <a:lnTo>
                  <a:pt x="4660" y="5317"/>
                </a:lnTo>
                <a:close/>
                <a:moveTo>
                  <a:pt x="1110" y="4766"/>
                </a:moveTo>
                <a:lnTo>
                  <a:pt x="1107" y="4727"/>
                </a:lnTo>
                <a:cubicBezTo>
                  <a:pt x="1091" y="4613"/>
                  <a:pt x="994" y="4525"/>
                  <a:pt x="875" y="4525"/>
                </a:cubicBezTo>
                <a:cubicBezTo>
                  <a:pt x="745" y="4525"/>
                  <a:pt x="640" y="4630"/>
                  <a:pt x="640" y="4760"/>
                </a:cubicBezTo>
                <a:cubicBezTo>
                  <a:pt x="640" y="4772"/>
                  <a:pt x="641" y="4784"/>
                  <a:pt x="643" y="4795"/>
                </a:cubicBezTo>
                <a:lnTo>
                  <a:pt x="570" y="4824"/>
                </a:lnTo>
                <a:lnTo>
                  <a:pt x="584" y="4860"/>
                </a:lnTo>
                <a:lnTo>
                  <a:pt x="652" y="4833"/>
                </a:lnTo>
                <a:cubicBezTo>
                  <a:pt x="683" y="4927"/>
                  <a:pt x="771" y="4995"/>
                  <a:pt x="875" y="4995"/>
                </a:cubicBezTo>
                <a:cubicBezTo>
                  <a:pt x="979" y="4995"/>
                  <a:pt x="1067" y="4928"/>
                  <a:pt x="1098" y="4835"/>
                </a:cubicBezTo>
                <a:lnTo>
                  <a:pt x="1120" y="4840"/>
                </a:lnTo>
                <a:lnTo>
                  <a:pt x="1129" y="4802"/>
                </a:lnTo>
                <a:lnTo>
                  <a:pt x="1107" y="4797"/>
                </a:lnTo>
                <a:cubicBezTo>
                  <a:pt x="1108" y="4787"/>
                  <a:pt x="1109" y="4776"/>
                  <a:pt x="1110" y="4766"/>
                </a:cubicBezTo>
                <a:close/>
                <a:moveTo>
                  <a:pt x="13725" y="1920"/>
                </a:moveTo>
                <a:lnTo>
                  <a:pt x="13714" y="1883"/>
                </a:lnTo>
                <a:lnTo>
                  <a:pt x="13602" y="1916"/>
                </a:lnTo>
                <a:lnTo>
                  <a:pt x="13613" y="1953"/>
                </a:lnTo>
                <a:lnTo>
                  <a:pt x="13725" y="1920"/>
                </a:lnTo>
                <a:close/>
                <a:moveTo>
                  <a:pt x="14473" y="1703"/>
                </a:moveTo>
                <a:lnTo>
                  <a:pt x="14463" y="1666"/>
                </a:lnTo>
                <a:lnTo>
                  <a:pt x="14350" y="1698"/>
                </a:lnTo>
                <a:lnTo>
                  <a:pt x="14361" y="1736"/>
                </a:lnTo>
                <a:lnTo>
                  <a:pt x="14473" y="1703"/>
                </a:lnTo>
                <a:close/>
                <a:moveTo>
                  <a:pt x="14099" y="1812"/>
                </a:moveTo>
                <a:lnTo>
                  <a:pt x="14088" y="1774"/>
                </a:lnTo>
                <a:lnTo>
                  <a:pt x="13976" y="1807"/>
                </a:lnTo>
                <a:lnTo>
                  <a:pt x="13987" y="1844"/>
                </a:lnTo>
                <a:lnTo>
                  <a:pt x="14099" y="1812"/>
                </a:lnTo>
                <a:close/>
                <a:moveTo>
                  <a:pt x="14286" y="1757"/>
                </a:moveTo>
                <a:lnTo>
                  <a:pt x="14276" y="1720"/>
                </a:lnTo>
                <a:lnTo>
                  <a:pt x="14163" y="1753"/>
                </a:lnTo>
                <a:lnTo>
                  <a:pt x="14174" y="1790"/>
                </a:lnTo>
                <a:lnTo>
                  <a:pt x="14286" y="1757"/>
                </a:lnTo>
                <a:close/>
                <a:moveTo>
                  <a:pt x="13912" y="1866"/>
                </a:moveTo>
                <a:lnTo>
                  <a:pt x="13901" y="1829"/>
                </a:lnTo>
                <a:lnTo>
                  <a:pt x="13789" y="1861"/>
                </a:lnTo>
                <a:lnTo>
                  <a:pt x="13800" y="1898"/>
                </a:lnTo>
                <a:lnTo>
                  <a:pt x="13912" y="1866"/>
                </a:lnTo>
                <a:close/>
                <a:moveTo>
                  <a:pt x="15596" y="1377"/>
                </a:moveTo>
                <a:lnTo>
                  <a:pt x="15585" y="1340"/>
                </a:lnTo>
                <a:lnTo>
                  <a:pt x="15473" y="1373"/>
                </a:lnTo>
                <a:lnTo>
                  <a:pt x="15484" y="1410"/>
                </a:lnTo>
                <a:lnTo>
                  <a:pt x="15596" y="1377"/>
                </a:lnTo>
                <a:close/>
                <a:moveTo>
                  <a:pt x="15409" y="1432"/>
                </a:moveTo>
                <a:lnTo>
                  <a:pt x="15398" y="1394"/>
                </a:lnTo>
                <a:lnTo>
                  <a:pt x="15286" y="1427"/>
                </a:lnTo>
                <a:lnTo>
                  <a:pt x="15297" y="1464"/>
                </a:lnTo>
                <a:lnTo>
                  <a:pt x="15409" y="1432"/>
                </a:lnTo>
                <a:close/>
                <a:moveTo>
                  <a:pt x="15024" y="1503"/>
                </a:moveTo>
                <a:lnTo>
                  <a:pt x="14912" y="1535"/>
                </a:lnTo>
                <a:lnTo>
                  <a:pt x="14923" y="1573"/>
                </a:lnTo>
                <a:lnTo>
                  <a:pt x="15035" y="1540"/>
                </a:lnTo>
                <a:lnTo>
                  <a:pt x="15024" y="1503"/>
                </a:lnTo>
                <a:close/>
                <a:moveTo>
                  <a:pt x="14848" y="1594"/>
                </a:moveTo>
                <a:lnTo>
                  <a:pt x="14837" y="1557"/>
                </a:lnTo>
                <a:lnTo>
                  <a:pt x="14725" y="1590"/>
                </a:lnTo>
                <a:lnTo>
                  <a:pt x="14736" y="1627"/>
                </a:lnTo>
                <a:lnTo>
                  <a:pt x="14848" y="1594"/>
                </a:lnTo>
                <a:close/>
                <a:moveTo>
                  <a:pt x="15222" y="1486"/>
                </a:moveTo>
                <a:lnTo>
                  <a:pt x="15211" y="1449"/>
                </a:lnTo>
                <a:lnTo>
                  <a:pt x="15099" y="1481"/>
                </a:lnTo>
                <a:lnTo>
                  <a:pt x="15110" y="1518"/>
                </a:lnTo>
                <a:lnTo>
                  <a:pt x="15222" y="1486"/>
                </a:lnTo>
                <a:close/>
                <a:moveTo>
                  <a:pt x="14661" y="1649"/>
                </a:moveTo>
                <a:lnTo>
                  <a:pt x="14650" y="1611"/>
                </a:lnTo>
                <a:lnTo>
                  <a:pt x="14538" y="1644"/>
                </a:lnTo>
                <a:lnTo>
                  <a:pt x="14548" y="1681"/>
                </a:lnTo>
                <a:lnTo>
                  <a:pt x="14661" y="1649"/>
                </a:lnTo>
                <a:close/>
                <a:moveTo>
                  <a:pt x="13527" y="1937"/>
                </a:moveTo>
                <a:lnTo>
                  <a:pt x="13415" y="1970"/>
                </a:lnTo>
                <a:lnTo>
                  <a:pt x="13426" y="2007"/>
                </a:lnTo>
                <a:lnTo>
                  <a:pt x="13538" y="1975"/>
                </a:lnTo>
                <a:lnTo>
                  <a:pt x="13527" y="1937"/>
                </a:lnTo>
                <a:close/>
                <a:moveTo>
                  <a:pt x="11843" y="2426"/>
                </a:moveTo>
                <a:lnTo>
                  <a:pt x="11731" y="2458"/>
                </a:lnTo>
                <a:lnTo>
                  <a:pt x="11742" y="2496"/>
                </a:lnTo>
                <a:lnTo>
                  <a:pt x="11854" y="2463"/>
                </a:lnTo>
                <a:lnTo>
                  <a:pt x="11843" y="2426"/>
                </a:lnTo>
                <a:close/>
                <a:moveTo>
                  <a:pt x="11667" y="2517"/>
                </a:moveTo>
                <a:lnTo>
                  <a:pt x="11656" y="2480"/>
                </a:lnTo>
                <a:lnTo>
                  <a:pt x="11544" y="2513"/>
                </a:lnTo>
                <a:lnTo>
                  <a:pt x="11555" y="2550"/>
                </a:lnTo>
                <a:lnTo>
                  <a:pt x="11667" y="2517"/>
                </a:lnTo>
                <a:close/>
                <a:moveTo>
                  <a:pt x="13153" y="2046"/>
                </a:moveTo>
                <a:lnTo>
                  <a:pt x="13041" y="2078"/>
                </a:lnTo>
                <a:lnTo>
                  <a:pt x="13052" y="2116"/>
                </a:lnTo>
                <a:lnTo>
                  <a:pt x="13164" y="2083"/>
                </a:lnTo>
                <a:lnTo>
                  <a:pt x="13153" y="2046"/>
                </a:lnTo>
                <a:close/>
                <a:moveTo>
                  <a:pt x="12041" y="2409"/>
                </a:moveTo>
                <a:lnTo>
                  <a:pt x="12030" y="2372"/>
                </a:lnTo>
                <a:lnTo>
                  <a:pt x="11918" y="2404"/>
                </a:lnTo>
                <a:lnTo>
                  <a:pt x="11929" y="2441"/>
                </a:lnTo>
                <a:lnTo>
                  <a:pt x="12041" y="2409"/>
                </a:lnTo>
                <a:close/>
                <a:moveTo>
                  <a:pt x="12977" y="2137"/>
                </a:moveTo>
                <a:lnTo>
                  <a:pt x="12966" y="2100"/>
                </a:lnTo>
                <a:lnTo>
                  <a:pt x="12854" y="2133"/>
                </a:lnTo>
                <a:lnTo>
                  <a:pt x="12864" y="2170"/>
                </a:lnTo>
                <a:lnTo>
                  <a:pt x="12977" y="2137"/>
                </a:lnTo>
                <a:close/>
                <a:moveTo>
                  <a:pt x="12217" y="2317"/>
                </a:moveTo>
                <a:lnTo>
                  <a:pt x="12105" y="2350"/>
                </a:lnTo>
                <a:lnTo>
                  <a:pt x="12116" y="2387"/>
                </a:lnTo>
                <a:lnTo>
                  <a:pt x="12228" y="2355"/>
                </a:lnTo>
                <a:lnTo>
                  <a:pt x="12217" y="2317"/>
                </a:lnTo>
                <a:close/>
                <a:moveTo>
                  <a:pt x="12779" y="2154"/>
                </a:moveTo>
                <a:lnTo>
                  <a:pt x="12666" y="2187"/>
                </a:lnTo>
                <a:lnTo>
                  <a:pt x="12677" y="2224"/>
                </a:lnTo>
                <a:lnTo>
                  <a:pt x="12789" y="2192"/>
                </a:lnTo>
                <a:lnTo>
                  <a:pt x="12779" y="2154"/>
                </a:lnTo>
                <a:close/>
                <a:moveTo>
                  <a:pt x="13351" y="2029"/>
                </a:moveTo>
                <a:lnTo>
                  <a:pt x="13340" y="1992"/>
                </a:lnTo>
                <a:lnTo>
                  <a:pt x="13228" y="2024"/>
                </a:lnTo>
                <a:lnTo>
                  <a:pt x="13239" y="2061"/>
                </a:lnTo>
                <a:lnTo>
                  <a:pt x="13351" y="2029"/>
                </a:lnTo>
                <a:close/>
                <a:moveTo>
                  <a:pt x="12490" y="2279"/>
                </a:moveTo>
                <a:lnTo>
                  <a:pt x="12602" y="2246"/>
                </a:lnTo>
                <a:lnTo>
                  <a:pt x="12592" y="2209"/>
                </a:lnTo>
                <a:lnTo>
                  <a:pt x="12479" y="2241"/>
                </a:lnTo>
                <a:lnTo>
                  <a:pt x="12490" y="2279"/>
                </a:lnTo>
                <a:close/>
                <a:moveTo>
                  <a:pt x="12292" y="2296"/>
                </a:moveTo>
                <a:lnTo>
                  <a:pt x="12303" y="2333"/>
                </a:lnTo>
                <a:lnTo>
                  <a:pt x="12415" y="2300"/>
                </a:lnTo>
                <a:lnTo>
                  <a:pt x="12404" y="2263"/>
                </a:lnTo>
                <a:lnTo>
                  <a:pt x="12292" y="2296"/>
                </a:lnTo>
                <a:close/>
                <a:moveTo>
                  <a:pt x="15202" y="16915"/>
                </a:moveTo>
                <a:lnTo>
                  <a:pt x="15180" y="16883"/>
                </a:lnTo>
                <a:lnTo>
                  <a:pt x="15085" y="16950"/>
                </a:lnTo>
                <a:lnTo>
                  <a:pt x="15108" y="16982"/>
                </a:lnTo>
                <a:lnTo>
                  <a:pt x="15202" y="16915"/>
                </a:lnTo>
                <a:close/>
                <a:moveTo>
                  <a:pt x="15966" y="16327"/>
                </a:moveTo>
                <a:lnTo>
                  <a:pt x="15872" y="16394"/>
                </a:lnTo>
                <a:lnTo>
                  <a:pt x="15894" y="16425"/>
                </a:lnTo>
                <a:lnTo>
                  <a:pt x="15988" y="16358"/>
                </a:lnTo>
                <a:lnTo>
                  <a:pt x="15966" y="16327"/>
                </a:lnTo>
                <a:close/>
                <a:moveTo>
                  <a:pt x="16680" y="15869"/>
                </a:moveTo>
                <a:lnTo>
                  <a:pt x="16775" y="15802"/>
                </a:lnTo>
                <a:lnTo>
                  <a:pt x="16752" y="15770"/>
                </a:lnTo>
                <a:lnTo>
                  <a:pt x="16658" y="15837"/>
                </a:lnTo>
                <a:lnTo>
                  <a:pt x="16680" y="15869"/>
                </a:lnTo>
                <a:close/>
                <a:moveTo>
                  <a:pt x="18252" y="14755"/>
                </a:moveTo>
                <a:lnTo>
                  <a:pt x="18347" y="14689"/>
                </a:lnTo>
                <a:lnTo>
                  <a:pt x="18324" y="14657"/>
                </a:lnTo>
                <a:lnTo>
                  <a:pt x="18230" y="14724"/>
                </a:lnTo>
                <a:lnTo>
                  <a:pt x="18252" y="14755"/>
                </a:lnTo>
                <a:close/>
                <a:moveTo>
                  <a:pt x="17381" y="15325"/>
                </a:moveTo>
                <a:lnTo>
                  <a:pt x="17287" y="15392"/>
                </a:lnTo>
                <a:lnTo>
                  <a:pt x="17309" y="15423"/>
                </a:lnTo>
                <a:lnTo>
                  <a:pt x="17403" y="15356"/>
                </a:lnTo>
                <a:lnTo>
                  <a:pt x="17381" y="15325"/>
                </a:lnTo>
                <a:close/>
                <a:moveTo>
                  <a:pt x="17246" y="15468"/>
                </a:moveTo>
                <a:lnTo>
                  <a:pt x="17224" y="15436"/>
                </a:lnTo>
                <a:lnTo>
                  <a:pt x="17129" y="15503"/>
                </a:lnTo>
                <a:lnTo>
                  <a:pt x="17152" y="15535"/>
                </a:lnTo>
                <a:lnTo>
                  <a:pt x="17246" y="15468"/>
                </a:lnTo>
                <a:close/>
                <a:moveTo>
                  <a:pt x="16909" y="15659"/>
                </a:moveTo>
                <a:lnTo>
                  <a:pt x="16815" y="15726"/>
                </a:lnTo>
                <a:lnTo>
                  <a:pt x="16837" y="15757"/>
                </a:lnTo>
                <a:lnTo>
                  <a:pt x="16932" y="15690"/>
                </a:lnTo>
                <a:lnTo>
                  <a:pt x="16909" y="15659"/>
                </a:lnTo>
                <a:close/>
                <a:moveTo>
                  <a:pt x="15652" y="16549"/>
                </a:moveTo>
                <a:lnTo>
                  <a:pt x="15557" y="16616"/>
                </a:lnTo>
                <a:lnTo>
                  <a:pt x="15580" y="16648"/>
                </a:lnTo>
                <a:lnTo>
                  <a:pt x="15674" y="16581"/>
                </a:lnTo>
                <a:lnTo>
                  <a:pt x="15652" y="16549"/>
                </a:lnTo>
                <a:close/>
                <a:moveTo>
                  <a:pt x="17938" y="14978"/>
                </a:moveTo>
                <a:lnTo>
                  <a:pt x="18032" y="14911"/>
                </a:lnTo>
                <a:lnTo>
                  <a:pt x="18010" y="14879"/>
                </a:lnTo>
                <a:lnTo>
                  <a:pt x="17915" y="14946"/>
                </a:lnTo>
                <a:lnTo>
                  <a:pt x="17938" y="14978"/>
                </a:lnTo>
                <a:close/>
                <a:moveTo>
                  <a:pt x="16366" y="16091"/>
                </a:moveTo>
                <a:lnTo>
                  <a:pt x="16460" y="16024"/>
                </a:lnTo>
                <a:lnTo>
                  <a:pt x="16438" y="15993"/>
                </a:lnTo>
                <a:lnTo>
                  <a:pt x="16343" y="16060"/>
                </a:lnTo>
                <a:lnTo>
                  <a:pt x="16366" y="16091"/>
                </a:lnTo>
                <a:close/>
                <a:moveTo>
                  <a:pt x="18167" y="14768"/>
                </a:moveTo>
                <a:lnTo>
                  <a:pt x="18073" y="14835"/>
                </a:lnTo>
                <a:lnTo>
                  <a:pt x="18095" y="14867"/>
                </a:lnTo>
                <a:lnTo>
                  <a:pt x="18190" y="14800"/>
                </a:lnTo>
                <a:lnTo>
                  <a:pt x="18167" y="14768"/>
                </a:lnTo>
                <a:close/>
                <a:moveTo>
                  <a:pt x="15023" y="16995"/>
                </a:moveTo>
                <a:lnTo>
                  <a:pt x="14928" y="17062"/>
                </a:lnTo>
                <a:lnTo>
                  <a:pt x="14951" y="17093"/>
                </a:lnTo>
                <a:lnTo>
                  <a:pt x="15045" y="17026"/>
                </a:lnTo>
                <a:lnTo>
                  <a:pt x="15023" y="16995"/>
                </a:lnTo>
                <a:close/>
                <a:moveTo>
                  <a:pt x="15243" y="16839"/>
                </a:moveTo>
                <a:lnTo>
                  <a:pt x="15265" y="16871"/>
                </a:lnTo>
                <a:lnTo>
                  <a:pt x="15360" y="16804"/>
                </a:lnTo>
                <a:lnTo>
                  <a:pt x="15337" y="16772"/>
                </a:lnTo>
                <a:lnTo>
                  <a:pt x="15243" y="16839"/>
                </a:lnTo>
                <a:close/>
                <a:moveTo>
                  <a:pt x="17781" y="15089"/>
                </a:moveTo>
                <a:lnTo>
                  <a:pt x="17875" y="15022"/>
                </a:lnTo>
                <a:lnTo>
                  <a:pt x="17853" y="14991"/>
                </a:lnTo>
                <a:lnTo>
                  <a:pt x="17758" y="15058"/>
                </a:lnTo>
                <a:lnTo>
                  <a:pt x="17781" y="15089"/>
                </a:lnTo>
                <a:close/>
                <a:moveTo>
                  <a:pt x="16123" y="16215"/>
                </a:moveTo>
                <a:lnTo>
                  <a:pt x="16029" y="16282"/>
                </a:lnTo>
                <a:lnTo>
                  <a:pt x="16051" y="16314"/>
                </a:lnTo>
                <a:lnTo>
                  <a:pt x="16146" y="16247"/>
                </a:lnTo>
                <a:lnTo>
                  <a:pt x="16123" y="16215"/>
                </a:lnTo>
                <a:close/>
                <a:moveTo>
                  <a:pt x="15400" y="16728"/>
                </a:moveTo>
                <a:lnTo>
                  <a:pt x="15422" y="16759"/>
                </a:lnTo>
                <a:lnTo>
                  <a:pt x="15517" y="16692"/>
                </a:lnTo>
                <a:lnTo>
                  <a:pt x="15494" y="16661"/>
                </a:lnTo>
                <a:lnTo>
                  <a:pt x="15400" y="16728"/>
                </a:lnTo>
                <a:close/>
                <a:moveTo>
                  <a:pt x="16617" y="15913"/>
                </a:moveTo>
                <a:lnTo>
                  <a:pt x="16595" y="15881"/>
                </a:lnTo>
                <a:lnTo>
                  <a:pt x="16500" y="15948"/>
                </a:lnTo>
                <a:lnTo>
                  <a:pt x="16523" y="15980"/>
                </a:lnTo>
                <a:lnTo>
                  <a:pt x="16617" y="15913"/>
                </a:lnTo>
                <a:close/>
                <a:moveTo>
                  <a:pt x="15831" y="16470"/>
                </a:moveTo>
                <a:lnTo>
                  <a:pt x="15809" y="16438"/>
                </a:lnTo>
                <a:lnTo>
                  <a:pt x="15714" y="16505"/>
                </a:lnTo>
                <a:lnTo>
                  <a:pt x="15737" y="16537"/>
                </a:lnTo>
                <a:lnTo>
                  <a:pt x="15831" y="16470"/>
                </a:lnTo>
                <a:close/>
                <a:moveTo>
                  <a:pt x="17538" y="15213"/>
                </a:moveTo>
                <a:lnTo>
                  <a:pt x="17444" y="15280"/>
                </a:lnTo>
                <a:lnTo>
                  <a:pt x="17466" y="15312"/>
                </a:lnTo>
                <a:lnTo>
                  <a:pt x="17561" y="15245"/>
                </a:lnTo>
                <a:lnTo>
                  <a:pt x="17538" y="15213"/>
                </a:lnTo>
                <a:close/>
                <a:moveTo>
                  <a:pt x="17089" y="15579"/>
                </a:moveTo>
                <a:lnTo>
                  <a:pt x="17067" y="15547"/>
                </a:lnTo>
                <a:lnTo>
                  <a:pt x="16972" y="15614"/>
                </a:lnTo>
                <a:lnTo>
                  <a:pt x="16995" y="15646"/>
                </a:lnTo>
                <a:lnTo>
                  <a:pt x="17089" y="15579"/>
                </a:lnTo>
                <a:close/>
                <a:moveTo>
                  <a:pt x="16280" y="16104"/>
                </a:moveTo>
                <a:lnTo>
                  <a:pt x="16186" y="16171"/>
                </a:lnTo>
                <a:lnTo>
                  <a:pt x="16208" y="16203"/>
                </a:lnTo>
                <a:lnTo>
                  <a:pt x="16303" y="16136"/>
                </a:lnTo>
                <a:lnTo>
                  <a:pt x="16280" y="16104"/>
                </a:lnTo>
                <a:close/>
                <a:moveTo>
                  <a:pt x="17623" y="15201"/>
                </a:moveTo>
                <a:lnTo>
                  <a:pt x="17718" y="15134"/>
                </a:lnTo>
                <a:lnTo>
                  <a:pt x="17695" y="15102"/>
                </a:lnTo>
                <a:lnTo>
                  <a:pt x="17601" y="15169"/>
                </a:lnTo>
                <a:lnTo>
                  <a:pt x="17623" y="15201"/>
                </a:lnTo>
                <a:close/>
                <a:moveTo>
                  <a:pt x="17583" y="16286"/>
                </a:moveTo>
                <a:lnTo>
                  <a:pt x="17525" y="16386"/>
                </a:lnTo>
                <a:lnTo>
                  <a:pt x="17559" y="16405"/>
                </a:lnTo>
                <a:lnTo>
                  <a:pt x="17616" y="16306"/>
                </a:lnTo>
                <a:lnTo>
                  <a:pt x="17583" y="16286"/>
                </a:lnTo>
                <a:close/>
                <a:moveTo>
                  <a:pt x="17621" y="16221"/>
                </a:moveTo>
                <a:lnTo>
                  <a:pt x="17654" y="16240"/>
                </a:lnTo>
                <a:lnTo>
                  <a:pt x="17712" y="16141"/>
                </a:lnTo>
                <a:lnTo>
                  <a:pt x="17678" y="16122"/>
                </a:lnTo>
                <a:lnTo>
                  <a:pt x="17621" y="16221"/>
                </a:lnTo>
                <a:close/>
                <a:moveTo>
                  <a:pt x="17391" y="16616"/>
                </a:moveTo>
                <a:lnTo>
                  <a:pt x="17334" y="16716"/>
                </a:lnTo>
                <a:lnTo>
                  <a:pt x="17367" y="16735"/>
                </a:lnTo>
                <a:lnTo>
                  <a:pt x="17425" y="16636"/>
                </a:lnTo>
                <a:lnTo>
                  <a:pt x="17391" y="16616"/>
                </a:lnTo>
                <a:close/>
                <a:moveTo>
                  <a:pt x="16946" y="17461"/>
                </a:moveTo>
                <a:lnTo>
                  <a:pt x="16912" y="17441"/>
                </a:lnTo>
                <a:lnTo>
                  <a:pt x="16855" y="17540"/>
                </a:lnTo>
                <a:lnTo>
                  <a:pt x="16888" y="17560"/>
                </a:lnTo>
                <a:lnTo>
                  <a:pt x="16946" y="17461"/>
                </a:lnTo>
                <a:close/>
                <a:moveTo>
                  <a:pt x="17200" y="16946"/>
                </a:moveTo>
                <a:lnTo>
                  <a:pt x="17142" y="17046"/>
                </a:lnTo>
                <a:lnTo>
                  <a:pt x="17176" y="17065"/>
                </a:lnTo>
                <a:lnTo>
                  <a:pt x="17233" y="16966"/>
                </a:lnTo>
                <a:lnTo>
                  <a:pt x="17200" y="16946"/>
                </a:lnTo>
                <a:close/>
                <a:moveTo>
                  <a:pt x="17774" y="15957"/>
                </a:moveTo>
                <a:lnTo>
                  <a:pt x="17717" y="16056"/>
                </a:lnTo>
                <a:lnTo>
                  <a:pt x="17750" y="16075"/>
                </a:lnTo>
                <a:lnTo>
                  <a:pt x="17808" y="15976"/>
                </a:lnTo>
                <a:lnTo>
                  <a:pt x="17774" y="15957"/>
                </a:lnTo>
                <a:close/>
                <a:moveTo>
                  <a:pt x="17008" y="17276"/>
                </a:moveTo>
                <a:lnTo>
                  <a:pt x="16951" y="17375"/>
                </a:lnTo>
                <a:lnTo>
                  <a:pt x="16984" y="17395"/>
                </a:lnTo>
                <a:lnTo>
                  <a:pt x="17042" y="17296"/>
                </a:lnTo>
                <a:lnTo>
                  <a:pt x="17008" y="17276"/>
                </a:lnTo>
                <a:close/>
                <a:moveTo>
                  <a:pt x="17463" y="16570"/>
                </a:moveTo>
                <a:lnTo>
                  <a:pt x="17521" y="16471"/>
                </a:lnTo>
                <a:lnTo>
                  <a:pt x="17487" y="16451"/>
                </a:lnTo>
                <a:lnTo>
                  <a:pt x="17429" y="16551"/>
                </a:lnTo>
                <a:lnTo>
                  <a:pt x="17463" y="16570"/>
                </a:lnTo>
                <a:close/>
                <a:moveTo>
                  <a:pt x="18382" y="14986"/>
                </a:moveTo>
                <a:lnTo>
                  <a:pt x="18349" y="14967"/>
                </a:lnTo>
                <a:lnTo>
                  <a:pt x="18291" y="15066"/>
                </a:lnTo>
                <a:lnTo>
                  <a:pt x="18325" y="15086"/>
                </a:lnTo>
                <a:lnTo>
                  <a:pt x="18382" y="14986"/>
                </a:lnTo>
                <a:close/>
                <a:moveTo>
                  <a:pt x="18387" y="14901"/>
                </a:moveTo>
                <a:lnTo>
                  <a:pt x="18420" y="14921"/>
                </a:lnTo>
                <a:lnTo>
                  <a:pt x="18478" y="14822"/>
                </a:lnTo>
                <a:lnTo>
                  <a:pt x="18444" y="14802"/>
                </a:lnTo>
                <a:lnTo>
                  <a:pt x="18387" y="14901"/>
                </a:lnTo>
                <a:close/>
                <a:moveTo>
                  <a:pt x="17329" y="16801"/>
                </a:moveTo>
                <a:lnTo>
                  <a:pt x="17295" y="16781"/>
                </a:lnTo>
                <a:lnTo>
                  <a:pt x="17238" y="16881"/>
                </a:lnTo>
                <a:lnTo>
                  <a:pt x="17271" y="16900"/>
                </a:lnTo>
                <a:lnTo>
                  <a:pt x="17329" y="16801"/>
                </a:lnTo>
                <a:close/>
                <a:moveTo>
                  <a:pt x="17138" y="17131"/>
                </a:moveTo>
                <a:lnTo>
                  <a:pt x="17104" y="17111"/>
                </a:lnTo>
                <a:lnTo>
                  <a:pt x="17046" y="17210"/>
                </a:lnTo>
                <a:lnTo>
                  <a:pt x="17080" y="17230"/>
                </a:lnTo>
                <a:lnTo>
                  <a:pt x="17138" y="17131"/>
                </a:lnTo>
                <a:close/>
                <a:moveTo>
                  <a:pt x="17812" y="15891"/>
                </a:moveTo>
                <a:lnTo>
                  <a:pt x="17846" y="15910"/>
                </a:lnTo>
                <a:lnTo>
                  <a:pt x="17903" y="15811"/>
                </a:lnTo>
                <a:lnTo>
                  <a:pt x="17870" y="15792"/>
                </a:lnTo>
                <a:lnTo>
                  <a:pt x="17812" y="15891"/>
                </a:lnTo>
                <a:close/>
                <a:moveTo>
                  <a:pt x="18004" y="15561"/>
                </a:moveTo>
                <a:lnTo>
                  <a:pt x="18037" y="15581"/>
                </a:lnTo>
                <a:lnTo>
                  <a:pt x="18095" y="15481"/>
                </a:lnTo>
                <a:lnTo>
                  <a:pt x="18061" y="15462"/>
                </a:lnTo>
                <a:lnTo>
                  <a:pt x="18004" y="15561"/>
                </a:lnTo>
                <a:close/>
                <a:moveTo>
                  <a:pt x="18195" y="15231"/>
                </a:moveTo>
                <a:lnTo>
                  <a:pt x="18229" y="15251"/>
                </a:lnTo>
                <a:lnTo>
                  <a:pt x="18286" y="15151"/>
                </a:lnTo>
                <a:lnTo>
                  <a:pt x="18253" y="15132"/>
                </a:lnTo>
                <a:lnTo>
                  <a:pt x="18195" y="15231"/>
                </a:lnTo>
                <a:close/>
                <a:moveTo>
                  <a:pt x="17966" y="15627"/>
                </a:moveTo>
                <a:lnTo>
                  <a:pt x="17908" y="15726"/>
                </a:lnTo>
                <a:lnTo>
                  <a:pt x="17942" y="15745"/>
                </a:lnTo>
                <a:lnTo>
                  <a:pt x="17999" y="15646"/>
                </a:lnTo>
                <a:lnTo>
                  <a:pt x="17966" y="15627"/>
                </a:lnTo>
                <a:close/>
                <a:moveTo>
                  <a:pt x="18191" y="15316"/>
                </a:moveTo>
                <a:lnTo>
                  <a:pt x="18157" y="15297"/>
                </a:lnTo>
                <a:lnTo>
                  <a:pt x="18099" y="15396"/>
                </a:lnTo>
                <a:lnTo>
                  <a:pt x="18133" y="15416"/>
                </a:lnTo>
                <a:lnTo>
                  <a:pt x="18191" y="15316"/>
                </a:lnTo>
                <a:close/>
                <a:moveTo>
                  <a:pt x="9664" y="18226"/>
                </a:moveTo>
                <a:lnTo>
                  <a:pt x="9670" y="18264"/>
                </a:lnTo>
                <a:lnTo>
                  <a:pt x="9784" y="18245"/>
                </a:lnTo>
                <a:lnTo>
                  <a:pt x="9778" y="18206"/>
                </a:lnTo>
                <a:lnTo>
                  <a:pt x="9664" y="18226"/>
                </a:lnTo>
                <a:close/>
                <a:moveTo>
                  <a:pt x="9854" y="18193"/>
                </a:moveTo>
                <a:lnTo>
                  <a:pt x="9860" y="18231"/>
                </a:lnTo>
                <a:lnTo>
                  <a:pt x="9974" y="18212"/>
                </a:lnTo>
                <a:lnTo>
                  <a:pt x="9968" y="18174"/>
                </a:lnTo>
                <a:lnTo>
                  <a:pt x="9854" y="18193"/>
                </a:lnTo>
                <a:close/>
                <a:moveTo>
                  <a:pt x="8714" y="18390"/>
                </a:moveTo>
                <a:lnTo>
                  <a:pt x="8721" y="18428"/>
                </a:lnTo>
                <a:lnTo>
                  <a:pt x="8835" y="18408"/>
                </a:lnTo>
                <a:lnTo>
                  <a:pt x="8828" y="18370"/>
                </a:lnTo>
                <a:lnTo>
                  <a:pt x="8714" y="18390"/>
                </a:lnTo>
                <a:close/>
                <a:moveTo>
                  <a:pt x="10423" y="18095"/>
                </a:moveTo>
                <a:lnTo>
                  <a:pt x="10430" y="18133"/>
                </a:lnTo>
                <a:lnTo>
                  <a:pt x="10544" y="18114"/>
                </a:lnTo>
                <a:lnTo>
                  <a:pt x="10538" y="18075"/>
                </a:lnTo>
                <a:lnTo>
                  <a:pt x="10423" y="18095"/>
                </a:lnTo>
                <a:close/>
                <a:moveTo>
                  <a:pt x="10044" y="18161"/>
                </a:moveTo>
                <a:lnTo>
                  <a:pt x="10050" y="18199"/>
                </a:lnTo>
                <a:lnTo>
                  <a:pt x="10164" y="18179"/>
                </a:lnTo>
                <a:lnTo>
                  <a:pt x="10158" y="18141"/>
                </a:lnTo>
                <a:lnTo>
                  <a:pt x="10044" y="18161"/>
                </a:lnTo>
                <a:close/>
                <a:moveTo>
                  <a:pt x="8904" y="18357"/>
                </a:moveTo>
                <a:lnTo>
                  <a:pt x="8911" y="18395"/>
                </a:lnTo>
                <a:lnTo>
                  <a:pt x="9025" y="18375"/>
                </a:lnTo>
                <a:lnTo>
                  <a:pt x="9018" y="18337"/>
                </a:lnTo>
                <a:lnTo>
                  <a:pt x="8904" y="18357"/>
                </a:lnTo>
                <a:close/>
                <a:moveTo>
                  <a:pt x="9284" y="18291"/>
                </a:moveTo>
                <a:lnTo>
                  <a:pt x="9291" y="18330"/>
                </a:lnTo>
                <a:lnTo>
                  <a:pt x="9405" y="18310"/>
                </a:lnTo>
                <a:lnTo>
                  <a:pt x="9398" y="18272"/>
                </a:lnTo>
                <a:lnTo>
                  <a:pt x="9284" y="18291"/>
                </a:lnTo>
                <a:close/>
                <a:moveTo>
                  <a:pt x="9094" y="18324"/>
                </a:moveTo>
                <a:lnTo>
                  <a:pt x="9101" y="18362"/>
                </a:lnTo>
                <a:lnTo>
                  <a:pt x="9215" y="18343"/>
                </a:lnTo>
                <a:lnTo>
                  <a:pt x="9208" y="18304"/>
                </a:lnTo>
                <a:lnTo>
                  <a:pt x="9094" y="18324"/>
                </a:lnTo>
                <a:close/>
                <a:moveTo>
                  <a:pt x="9474" y="18259"/>
                </a:moveTo>
                <a:lnTo>
                  <a:pt x="9480" y="18297"/>
                </a:lnTo>
                <a:lnTo>
                  <a:pt x="9595" y="18277"/>
                </a:lnTo>
                <a:lnTo>
                  <a:pt x="9588" y="18239"/>
                </a:lnTo>
                <a:lnTo>
                  <a:pt x="9474" y="18259"/>
                </a:lnTo>
                <a:close/>
                <a:moveTo>
                  <a:pt x="10234" y="18128"/>
                </a:moveTo>
                <a:lnTo>
                  <a:pt x="10240" y="18166"/>
                </a:lnTo>
                <a:lnTo>
                  <a:pt x="10354" y="18146"/>
                </a:lnTo>
                <a:lnTo>
                  <a:pt x="10348" y="18108"/>
                </a:lnTo>
                <a:lnTo>
                  <a:pt x="10234" y="18128"/>
                </a:lnTo>
                <a:close/>
                <a:moveTo>
                  <a:pt x="11753" y="17866"/>
                </a:moveTo>
                <a:lnTo>
                  <a:pt x="11759" y="17904"/>
                </a:lnTo>
                <a:lnTo>
                  <a:pt x="11873" y="17885"/>
                </a:lnTo>
                <a:lnTo>
                  <a:pt x="11867" y="17846"/>
                </a:lnTo>
                <a:lnTo>
                  <a:pt x="11753" y="17866"/>
                </a:lnTo>
                <a:close/>
                <a:moveTo>
                  <a:pt x="11563" y="17899"/>
                </a:moveTo>
                <a:lnTo>
                  <a:pt x="11569" y="17937"/>
                </a:lnTo>
                <a:lnTo>
                  <a:pt x="11684" y="17917"/>
                </a:lnTo>
                <a:lnTo>
                  <a:pt x="11677" y="17879"/>
                </a:lnTo>
                <a:lnTo>
                  <a:pt x="11563" y="17899"/>
                </a:lnTo>
                <a:close/>
                <a:moveTo>
                  <a:pt x="11183" y="17964"/>
                </a:moveTo>
                <a:lnTo>
                  <a:pt x="11190" y="18002"/>
                </a:lnTo>
                <a:lnTo>
                  <a:pt x="11304" y="17983"/>
                </a:lnTo>
                <a:lnTo>
                  <a:pt x="11297" y="17945"/>
                </a:lnTo>
                <a:lnTo>
                  <a:pt x="11183" y="17964"/>
                </a:lnTo>
                <a:close/>
                <a:moveTo>
                  <a:pt x="10803" y="18030"/>
                </a:moveTo>
                <a:lnTo>
                  <a:pt x="10810" y="18068"/>
                </a:lnTo>
                <a:lnTo>
                  <a:pt x="10924" y="18048"/>
                </a:lnTo>
                <a:lnTo>
                  <a:pt x="10917" y="18010"/>
                </a:lnTo>
                <a:lnTo>
                  <a:pt x="10803" y="18030"/>
                </a:lnTo>
                <a:close/>
                <a:moveTo>
                  <a:pt x="11373" y="17931"/>
                </a:moveTo>
                <a:lnTo>
                  <a:pt x="11380" y="17970"/>
                </a:lnTo>
                <a:lnTo>
                  <a:pt x="11494" y="17950"/>
                </a:lnTo>
                <a:lnTo>
                  <a:pt x="11487" y="17912"/>
                </a:lnTo>
                <a:lnTo>
                  <a:pt x="11373" y="17931"/>
                </a:lnTo>
                <a:close/>
                <a:moveTo>
                  <a:pt x="10613" y="18062"/>
                </a:moveTo>
                <a:lnTo>
                  <a:pt x="10620" y="18101"/>
                </a:lnTo>
                <a:lnTo>
                  <a:pt x="10734" y="18081"/>
                </a:lnTo>
                <a:lnTo>
                  <a:pt x="10727" y="18043"/>
                </a:lnTo>
                <a:lnTo>
                  <a:pt x="10613" y="18062"/>
                </a:lnTo>
                <a:close/>
                <a:moveTo>
                  <a:pt x="10993" y="17997"/>
                </a:moveTo>
                <a:lnTo>
                  <a:pt x="11000" y="18035"/>
                </a:lnTo>
                <a:lnTo>
                  <a:pt x="11114" y="18015"/>
                </a:lnTo>
                <a:lnTo>
                  <a:pt x="11107" y="17977"/>
                </a:lnTo>
                <a:lnTo>
                  <a:pt x="10993" y="17997"/>
                </a:lnTo>
                <a:close/>
                <a:moveTo>
                  <a:pt x="7385" y="18619"/>
                </a:moveTo>
                <a:lnTo>
                  <a:pt x="7391" y="18657"/>
                </a:lnTo>
                <a:lnTo>
                  <a:pt x="7505" y="18637"/>
                </a:lnTo>
                <a:lnTo>
                  <a:pt x="7499" y="18599"/>
                </a:lnTo>
                <a:lnTo>
                  <a:pt x="7385" y="18619"/>
                </a:lnTo>
                <a:close/>
                <a:moveTo>
                  <a:pt x="5676" y="18913"/>
                </a:moveTo>
                <a:lnTo>
                  <a:pt x="5682" y="18951"/>
                </a:lnTo>
                <a:lnTo>
                  <a:pt x="5796" y="18932"/>
                </a:lnTo>
                <a:lnTo>
                  <a:pt x="5790" y="18894"/>
                </a:lnTo>
                <a:lnTo>
                  <a:pt x="5676" y="18913"/>
                </a:lnTo>
                <a:close/>
                <a:moveTo>
                  <a:pt x="5866" y="18880"/>
                </a:moveTo>
                <a:lnTo>
                  <a:pt x="5872" y="18919"/>
                </a:lnTo>
                <a:lnTo>
                  <a:pt x="5986" y="18899"/>
                </a:lnTo>
                <a:lnTo>
                  <a:pt x="5980" y="18861"/>
                </a:lnTo>
                <a:lnTo>
                  <a:pt x="5866" y="18880"/>
                </a:lnTo>
                <a:close/>
                <a:moveTo>
                  <a:pt x="6245" y="18815"/>
                </a:moveTo>
                <a:lnTo>
                  <a:pt x="6252" y="18853"/>
                </a:lnTo>
                <a:lnTo>
                  <a:pt x="6366" y="18834"/>
                </a:lnTo>
                <a:lnTo>
                  <a:pt x="6359" y="18795"/>
                </a:lnTo>
                <a:lnTo>
                  <a:pt x="6245" y="18815"/>
                </a:lnTo>
                <a:close/>
                <a:moveTo>
                  <a:pt x="6055" y="18848"/>
                </a:moveTo>
                <a:lnTo>
                  <a:pt x="6062" y="18886"/>
                </a:lnTo>
                <a:lnTo>
                  <a:pt x="6176" y="18866"/>
                </a:lnTo>
                <a:lnTo>
                  <a:pt x="6170" y="18828"/>
                </a:lnTo>
                <a:lnTo>
                  <a:pt x="6055" y="18848"/>
                </a:lnTo>
                <a:close/>
                <a:moveTo>
                  <a:pt x="5486" y="18946"/>
                </a:moveTo>
                <a:lnTo>
                  <a:pt x="5492" y="18984"/>
                </a:lnTo>
                <a:lnTo>
                  <a:pt x="5606" y="18964"/>
                </a:lnTo>
                <a:lnTo>
                  <a:pt x="5600" y="18926"/>
                </a:lnTo>
                <a:lnTo>
                  <a:pt x="5486" y="18946"/>
                </a:lnTo>
                <a:close/>
                <a:moveTo>
                  <a:pt x="8524" y="18422"/>
                </a:moveTo>
                <a:lnTo>
                  <a:pt x="8531" y="18461"/>
                </a:lnTo>
                <a:lnTo>
                  <a:pt x="8645" y="18441"/>
                </a:lnTo>
                <a:lnTo>
                  <a:pt x="8638" y="18403"/>
                </a:lnTo>
                <a:lnTo>
                  <a:pt x="8524" y="18422"/>
                </a:lnTo>
                <a:close/>
                <a:moveTo>
                  <a:pt x="4916" y="19044"/>
                </a:moveTo>
                <a:lnTo>
                  <a:pt x="4917" y="19050"/>
                </a:lnTo>
                <a:lnTo>
                  <a:pt x="5034" y="19050"/>
                </a:lnTo>
                <a:lnTo>
                  <a:pt x="5030" y="19024"/>
                </a:lnTo>
                <a:lnTo>
                  <a:pt x="4916" y="19044"/>
                </a:lnTo>
                <a:close/>
                <a:moveTo>
                  <a:pt x="5296" y="18979"/>
                </a:moveTo>
                <a:lnTo>
                  <a:pt x="5302" y="19017"/>
                </a:lnTo>
                <a:lnTo>
                  <a:pt x="5416" y="18997"/>
                </a:lnTo>
                <a:lnTo>
                  <a:pt x="5410" y="18959"/>
                </a:lnTo>
                <a:lnTo>
                  <a:pt x="5296" y="18979"/>
                </a:lnTo>
                <a:close/>
                <a:moveTo>
                  <a:pt x="5106" y="19011"/>
                </a:moveTo>
                <a:lnTo>
                  <a:pt x="5112" y="19050"/>
                </a:lnTo>
                <a:lnTo>
                  <a:pt x="5227" y="19030"/>
                </a:lnTo>
                <a:lnTo>
                  <a:pt x="5220" y="18992"/>
                </a:lnTo>
                <a:lnTo>
                  <a:pt x="5106" y="19011"/>
                </a:lnTo>
                <a:close/>
                <a:moveTo>
                  <a:pt x="6435" y="18782"/>
                </a:moveTo>
                <a:lnTo>
                  <a:pt x="6442" y="18821"/>
                </a:lnTo>
                <a:lnTo>
                  <a:pt x="6556" y="18801"/>
                </a:lnTo>
                <a:lnTo>
                  <a:pt x="6549" y="18763"/>
                </a:lnTo>
                <a:lnTo>
                  <a:pt x="6435" y="18782"/>
                </a:lnTo>
                <a:close/>
                <a:moveTo>
                  <a:pt x="7765" y="18553"/>
                </a:moveTo>
                <a:lnTo>
                  <a:pt x="7771" y="18591"/>
                </a:lnTo>
                <a:lnTo>
                  <a:pt x="7885" y="18572"/>
                </a:lnTo>
                <a:lnTo>
                  <a:pt x="7879" y="18534"/>
                </a:lnTo>
                <a:lnTo>
                  <a:pt x="7765" y="18553"/>
                </a:lnTo>
                <a:close/>
                <a:moveTo>
                  <a:pt x="7955" y="18520"/>
                </a:moveTo>
                <a:lnTo>
                  <a:pt x="7961" y="18559"/>
                </a:lnTo>
                <a:lnTo>
                  <a:pt x="8075" y="18539"/>
                </a:lnTo>
                <a:lnTo>
                  <a:pt x="8069" y="18501"/>
                </a:lnTo>
                <a:lnTo>
                  <a:pt x="7955" y="18520"/>
                </a:lnTo>
                <a:close/>
                <a:moveTo>
                  <a:pt x="8144" y="18488"/>
                </a:moveTo>
                <a:lnTo>
                  <a:pt x="8151" y="18526"/>
                </a:lnTo>
                <a:lnTo>
                  <a:pt x="8265" y="18506"/>
                </a:lnTo>
                <a:lnTo>
                  <a:pt x="8259" y="18468"/>
                </a:lnTo>
                <a:lnTo>
                  <a:pt x="8144" y="18488"/>
                </a:lnTo>
                <a:close/>
                <a:moveTo>
                  <a:pt x="8334" y="18455"/>
                </a:moveTo>
                <a:lnTo>
                  <a:pt x="8341" y="18493"/>
                </a:lnTo>
                <a:lnTo>
                  <a:pt x="8455" y="18474"/>
                </a:lnTo>
                <a:lnTo>
                  <a:pt x="8448" y="18435"/>
                </a:lnTo>
                <a:lnTo>
                  <a:pt x="8334" y="18455"/>
                </a:lnTo>
                <a:close/>
                <a:moveTo>
                  <a:pt x="7195" y="18651"/>
                </a:moveTo>
                <a:lnTo>
                  <a:pt x="7202" y="18690"/>
                </a:lnTo>
                <a:lnTo>
                  <a:pt x="7316" y="18670"/>
                </a:lnTo>
                <a:lnTo>
                  <a:pt x="7309" y="18632"/>
                </a:lnTo>
                <a:lnTo>
                  <a:pt x="7195" y="18651"/>
                </a:lnTo>
                <a:close/>
                <a:moveTo>
                  <a:pt x="7005" y="18684"/>
                </a:moveTo>
                <a:lnTo>
                  <a:pt x="7012" y="18722"/>
                </a:lnTo>
                <a:lnTo>
                  <a:pt x="7126" y="18703"/>
                </a:lnTo>
                <a:lnTo>
                  <a:pt x="7119" y="18664"/>
                </a:lnTo>
                <a:lnTo>
                  <a:pt x="7005" y="18684"/>
                </a:lnTo>
                <a:close/>
                <a:moveTo>
                  <a:pt x="6815" y="18717"/>
                </a:moveTo>
                <a:lnTo>
                  <a:pt x="6822" y="18755"/>
                </a:lnTo>
                <a:lnTo>
                  <a:pt x="6936" y="18735"/>
                </a:lnTo>
                <a:lnTo>
                  <a:pt x="6929" y="18697"/>
                </a:lnTo>
                <a:lnTo>
                  <a:pt x="6815" y="18717"/>
                </a:lnTo>
                <a:close/>
                <a:moveTo>
                  <a:pt x="6625" y="18750"/>
                </a:moveTo>
                <a:lnTo>
                  <a:pt x="6632" y="18788"/>
                </a:lnTo>
                <a:lnTo>
                  <a:pt x="6746" y="18768"/>
                </a:lnTo>
                <a:lnTo>
                  <a:pt x="6739" y="18730"/>
                </a:lnTo>
                <a:lnTo>
                  <a:pt x="6625" y="18750"/>
                </a:lnTo>
                <a:close/>
                <a:moveTo>
                  <a:pt x="7575" y="18586"/>
                </a:moveTo>
                <a:lnTo>
                  <a:pt x="7581" y="18624"/>
                </a:lnTo>
                <a:lnTo>
                  <a:pt x="7695" y="18605"/>
                </a:lnTo>
                <a:lnTo>
                  <a:pt x="7689" y="18566"/>
                </a:lnTo>
                <a:lnTo>
                  <a:pt x="7575" y="18586"/>
                </a:lnTo>
                <a:close/>
                <a:moveTo>
                  <a:pt x="16332" y="18280"/>
                </a:moveTo>
                <a:lnTo>
                  <a:pt x="16361" y="18306"/>
                </a:lnTo>
                <a:lnTo>
                  <a:pt x="16438" y="18219"/>
                </a:lnTo>
                <a:lnTo>
                  <a:pt x="16409" y="18193"/>
                </a:lnTo>
                <a:lnTo>
                  <a:pt x="16332" y="18280"/>
                </a:lnTo>
                <a:close/>
                <a:moveTo>
                  <a:pt x="16203" y="18425"/>
                </a:moveTo>
                <a:lnTo>
                  <a:pt x="16232" y="18451"/>
                </a:lnTo>
                <a:lnTo>
                  <a:pt x="16309" y="18364"/>
                </a:lnTo>
                <a:lnTo>
                  <a:pt x="16280" y="18338"/>
                </a:lnTo>
                <a:lnTo>
                  <a:pt x="16203" y="18425"/>
                </a:lnTo>
                <a:close/>
                <a:moveTo>
                  <a:pt x="15818" y="18858"/>
                </a:moveTo>
                <a:lnTo>
                  <a:pt x="15847" y="18884"/>
                </a:lnTo>
                <a:lnTo>
                  <a:pt x="15924" y="18797"/>
                </a:lnTo>
                <a:lnTo>
                  <a:pt x="15895" y="18772"/>
                </a:lnTo>
                <a:lnTo>
                  <a:pt x="15818" y="18858"/>
                </a:lnTo>
                <a:close/>
                <a:moveTo>
                  <a:pt x="16075" y="18569"/>
                </a:moveTo>
                <a:lnTo>
                  <a:pt x="16104" y="18595"/>
                </a:lnTo>
                <a:lnTo>
                  <a:pt x="16181" y="18508"/>
                </a:lnTo>
                <a:lnTo>
                  <a:pt x="16152" y="18483"/>
                </a:lnTo>
                <a:lnTo>
                  <a:pt x="16075" y="18569"/>
                </a:lnTo>
                <a:close/>
                <a:moveTo>
                  <a:pt x="15946" y="18714"/>
                </a:moveTo>
                <a:lnTo>
                  <a:pt x="15975" y="18740"/>
                </a:lnTo>
                <a:lnTo>
                  <a:pt x="16053" y="18653"/>
                </a:lnTo>
                <a:lnTo>
                  <a:pt x="16024" y="18627"/>
                </a:lnTo>
                <a:lnTo>
                  <a:pt x="15946" y="18714"/>
                </a:lnTo>
                <a:close/>
                <a:moveTo>
                  <a:pt x="15690" y="19003"/>
                </a:moveTo>
                <a:lnTo>
                  <a:pt x="15719" y="19029"/>
                </a:lnTo>
                <a:lnTo>
                  <a:pt x="15796" y="18942"/>
                </a:lnTo>
                <a:lnTo>
                  <a:pt x="15767" y="18916"/>
                </a:lnTo>
                <a:lnTo>
                  <a:pt x="15690" y="19003"/>
                </a:lnTo>
                <a:close/>
                <a:moveTo>
                  <a:pt x="14712" y="17676"/>
                </a:moveTo>
                <a:lnTo>
                  <a:pt x="14674" y="17680"/>
                </a:lnTo>
                <a:lnTo>
                  <a:pt x="14687" y="17797"/>
                </a:lnTo>
                <a:lnTo>
                  <a:pt x="14726" y="17792"/>
                </a:lnTo>
                <a:lnTo>
                  <a:pt x="14712" y="17676"/>
                </a:lnTo>
                <a:close/>
                <a:moveTo>
                  <a:pt x="14830" y="19040"/>
                </a:moveTo>
                <a:lnTo>
                  <a:pt x="14832" y="19050"/>
                </a:lnTo>
                <a:lnTo>
                  <a:pt x="14871" y="19050"/>
                </a:lnTo>
                <a:lnTo>
                  <a:pt x="14869" y="19035"/>
                </a:lnTo>
                <a:lnTo>
                  <a:pt x="14830" y="19040"/>
                </a:lnTo>
                <a:close/>
                <a:moveTo>
                  <a:pt x="14735" y="17870"/>
                </a:moveTo>
                <a:lnTo>
                  <a:pt x="14696" y="17874"/>
                </a:lnTo>
                <a:lnTo>
                  <a:pt x="14710" y="17991"/>
                </a:lnTo>
                <a:lnTo>
                  <a:pt x="14748" y="17986"/>
                </a:lnTo>
                <a:lnTo>
                  <a:pt x="14735" y="17870"/>
                </a:lnTo>
                <a:close/>
                <a:moveTo>
                  <a:pt x="14757" y="18064"/>
                </a:moveTo>
                <a:lnTo>
                  <a:pt x="14718" y="18069"/>
                </a:lnTo>
                <a:lnTo>
                  <a:pt x="14732" y="18185"/>
                </a:lnTo>
                <a:lnTo>
                  <a:pt x="14770" y="18181"/>
                </a:lnTo>
                <a:lnTo>
                  <a:pt x="14757" y="18064"/>
                </a:lnTo>
                <a:close/>
                <a:moveTo>
                  <a:pt x="14847" y="18841"/>
                </a:moveTo>
                <a:lnTo>
                  <a:pt x="14808" y="18846"/>
                </a:lnTo>
                <a:lnTo>
                  <a:pt x="14821" y="18962"/>
                </a:lnTo>
                <a:lnTo>
                  <a:pt x="14860" y="18957"/>
                </a:lnTo>
                <a:lnTo>
                  <a:pt x="14847" y="18841"/>
                </a:lnTo>
                <a:close/>
                <a:moveTo>
                  <a:pt x="14824" y="18647"/>
                </a:moveTo>
                <a:lnTo>
                  <a:pt x="14786" y="18651"/>
                </a:lnTo>
                <a:lnTo>
                  <a:pt x="14799" y="18768"/>
                </a:lnTo>
                <a:lnTo>
                  <a:pt x="14838" y="18763"/>
                </a:lnTo>
                <a:lnTo>
                  <a:pt x="14824" y="18647"/>
                </a:lnTo>
                <a:close/>
                <a:moveTo>
                  <a:pt x="14802" y="18453"/>
                </a:moveTo>
                <a:lnTo>
                  <a:pt x="14763" y="18457"/>
                </a:lnTo>
                <a:lnTo>
                  <a:pt x="14777" y="18573"/>
                </a:lnTo>
                <a:lnTo>
                  <a:pt x="14815" y="18569"/>
                </a:lnTo>
                <a:lnTo>
                  <a:pt x="14802" y="18453"/>
                </a:lnTo>
                <a:close/>
                <a:moveTo>
                  <a:pt x="14779" y="18258"/>
                </a:moveTo>
                <a:lnTo>
                  <a:pt x="14741" y="18263"/>
                </a:lnTo>
                <a:lnTo>
                  <a:pt x="14754" y="18379"/>
                </a:lnTo>
                <a:lnTo>
                  <a:pt x="14793" y="18375"/>
                </a:lnTo>
                <a:lnTo>
                  <a:pt x="14779" y="18258"/>
                </a:lnTo>
                <a:close/>
                <a:moveTo>
                  <a:pt x="23165" y="11090"/>
                </a:moveTo>
                <a:cubicBezTo>
                  <a:pt x="23035" y="11090"/>
                  <a:pt x="22930" y="11195"/>
                  <a:pt x="22930" y="11325"/>
                </a:cubicBezTo>
                <a:cubicBezTo>
                  <a:pt x="22930" y="11429"/>
                  <a:pt x="22998" y="11518"/>
                  <a:pt x="23092" y="11548"/>
                </a:cubicBezTo>
                <a:lnTo>
                  <a:pt x="23074" y="11625"/>
                </a:lnTo>
                <a:lnTo>
                  <a:pt x="23112" y="11634"/>
                </a:lnTo>
                <a:lnTo>
                  <a:pt x="23130" y="11557"/>
                </a:lnTo>
                <a:cubicBezTo>
                  <a:pt x="23141" y="11559"/>
                  <a:pt x="23153" y="11560"/>
                  <a:pt x="23165" y="11560"/>
                </a:cubicBezTo>
                <a:cubicBezTo>
                  <a:pt x="23295" y="11560"/>
                  <a:pt x="23400" y="11455"/>
                  <a:pt x="23400" y="11325"/>
                </a:cubicBezTo>
                <a:cubicBezTo>
                  <a:pt x="23400" y="11195"/>
                  <a:pt x="23295" y="11090"/>
                  <a:pt x="23165" y="11090"/>
                </a:cubicBezTo>
                <a:close/>
                <a:moveTo>
                  <a:pt x="16650" y="10785"/>
                </a:moveTo>
                <a:lnTo>
                  <a:pt x="16611" y="10846"/>
                </a:lnTo>
                <a:lnTo>
                  <a:pt x="16644" y="10866"/>
                </a:lnTo>
                <a:lnTo>
                  <a:pt x="16682" y="10806"/>
                </a:lnTo>
                <a:cubicBezTo>
                  <a:pt x="16716" y="10824"/>
                  <a:pt x="16754" y="10835"/>
                  <a:pt x="16795" y="10835"/>
                </a:cubicBezTo>
                <a:cubicBezTo>
                  <a:pt x="16824" y="10835"/>
                  <a:pt x="16852" y="10830"/>
                  <a:pt x="16877" y="10820"/>
                </a:cubicBezTo>
                <a:lnTo>
                  <a:pt x="16908" y="10885"/>
                </a:lnTo>
                <a:lnTo>
                  <a:pt x="16943" y="10868"/>
                </a:lnTo>
                <a:lnTo>
                  <a:pt x="16912" y="10803"/>
                </a:lnTo>
                <a:cubicBezTo>
                  <a:pt x="16983" y="10763"/>
                  <a:pt x="17030" y="10687"/>
                  <a:pt x="17030" y="10600"/>
                </a:cubicBezTo>
                <a:cubicBezTo>
                  <a:pt x="17030" y="10470"/>
                  <a:pt x="16925" y="10365"/>
                  <a:pt x="16795" y="10365"/>
                </a:cubicBezTo>
                <a:cubicBezTo>
                  <a:pt x="16665" y="10365"/>
                  <a:pt x="16560" y="10470"/>
                  <a:pt x="16560" y="10600"/>
                </a:cubicBezTo>
                <a:cubicBezTo>
                  <a:pt x="16560" y="10675"/>
                  <a:pt x="16595" y="10741"/>
                  <a:pt x="16650" y="10785"/>
                </a:cubicBezTo>
                <a:close/>
                <a:moveTo>
                  <a:pt x="15735" y="1297"/>
                </a:moveTo>
                <a:lnTo>
                  <a:pt x="15660" y="1318"/>
                </a:lnTo>
                <a:lnTo>
                  <a:pt x="15671" y="1355"/>
                </a:lnTo>
                <a:lnTo>
                  <a:pt x="15746" y="1334"/>
                </a:lnTo>
                <a:cubicBezTo>
                  <a:pt x="15779" y="1422"/>
                  <a:pt x="15865" y="1485"/>
                  <a:pt x="15965" y="1485"/>
                </a:cubicBezTo>
                <a:cubicBezTo>
                  <a:pt x="16095" y="1485"/>
                  <a:pt x="16200" y="1380"/>
                  <a:pt x="16200" y="1250"/>
                </a:cubicBezTo>
                <a:cubicBezTo>
                  <a:pt x="16200" y="1120"/>
                  <a:pt x="16095" y="1015"/>
                  <a:pt x="15965" y="1015"/>
                </a:cubicBezTo>
                <a:cubicBezTo>
                  <a:pt x="15914" y="1015"/>
                  <a:pt x="15866" y="1032"/>
                  <a:pt x="15827" y="1060"/>
                </a:cubicBezTo>
                <a:lnTo>
                  <a:pt x="15779" y="1006"/>
                </a:lnTo>
                <a:lnTo>
                  <a:pt x="15750" y="1032"/>
                </a:lnTo>
                <a:lnTo>
                  <a:pt x="15798" y="1085"/>
                </a:lnTo>
                <a:cubicBezTo>
                  <a:pt x="15756" y="1127"/>
                  <a:pt x="15730" y="1186"/>
                  <a:pt x="15730" y="1250"/>
                </a:cubicBezTo>
                <a:cubicBezTo>
                  <a:pt x="15730" y="1266"/>
                  <a:pt x="15732" y="1282"/>
                  <a:pt x="15735" y="1297"/>
                </a:cubicBezTo>
                <a:close/>
                <a:moveTo>
                  <a:pt x="12935" y="4080"/>
                </a:moveTo>
                <a:cubicBezTo>
                  <a:pt x="12935" y="3950"/>
                  <a:pt x="12830" y="3845"/>
                  <a:pt x="12700" y="3845"/>
                </a:cubicBezTo>
                <a:cubicBezTo>
                  <a:pt x="12640" y="3845"/>
                  <a:pt x="12585" y="3868"/>
                  <a:pt x="12543" y="3905"/>
                </a:cubicBezTo>
                <a:lnTo>
                  <a:pt x="12533" y="3895"/>
                </a:lnTo>
                <a:lnTo>
                  <a:pt x="12506" y="3924"/>
                </a:lnTo>
                <a:lnTo>
                  <a:pt x="12517" y="3933"/>
                </a:lnTo>
                <a:cubicBezTo>
                  <a:pt x="12486" y="3972"/>
                  <a:pt x="12467" y="4021"/>
                  <a:pt x="12465" y="4074"/>
                </a:cubicBezTo>
                <a:lnTo>
                  <a:pt x="12468" y="4113"/>
                </a:lnTo>
                <a:cubicBezTo>
                  <a:pt x="12470" y="4133"/>
                  <a:pt x="12476" y="4152"/>
                  <a:pt x="12484" y="4171"/>
                </a:cubicBezTo>
                <a:lnTo>
                  <a:pt x="12418" y="4204"/>
                </a:lnTo>
                <a:lnTo>
                  <a:pt x="12436" y="4239"/>
                </a:lnTo>
                <a:lnTo>
                  <a:pt x="12501" y="4205"/>
                </a:lnTo>
                <a:cubicBezTo>
                  <a:pt x="12543" y="4271"/>
                  <a:pt x="12616" y="4315"/>
                  <a:pt x="12700" y="4315"/>
                </a:cubicBezTo>
                <a:cubicBezTo>
                  <a:pt x="12830" y="4315"/>
                  <a:pt x="12935" y="4210"/>
                  <a:pt x="12935" y="4080"/>
                </a:cubicBezTo>
                <a:close/>
                <a:moveTo>
                  <a:pt x="25173" y="16313"/>
                </a:moveTo>
                <a:lnTo>
                  <a:pt x="25103" y="16301"/>
                </a:lnTo>
                <a:lnTo>
                  <a:pt x="25096" y="16339"/>
                </a:lnTo>
                <a:lnTo>
                  <a:pt x="25166" y="16351"/>
                </a:lnTo>
                <a:cubicBezTo>
                  <a:pt x="25165" y="16357"/>
                  <a:pt x="25165" y="16364"/>
                  <a:pt x="25165" y="16371"/>
                </a:cubicBezTo>
                <a:cubicBezTo>
                  <a:pt x="25165" y="16501"/>
                  <a:pt x="25270" y="16606"/>
                  <a:pt x="25400" y="16606"/>
                </a:cubicBezTo>
                <a:lnTo>
                  <a:pt x="25400" y="16136"/>
                </a:lnTo>
                <a:cubicBezTo>
                  <a:pt x="25290" y="16136"/>
                  <a:pt x="25199" y="16211"/>
                  <a:pt x="25173" y="16313"/>
                </a:cubicBezTo>
                <a:close/>
                <a:moveTo>
                  <a:pt x="5140" y="780"/>
                </a:moveTo>
                <a:cubicBezTo>
                  <a:pt x="5140" y="910"/>
                  <a:pt x="5245" y="1015"/>
                  <a:pt x="5375" y="1015"/>
                </a:cubicBezTo>
                <a:cubicBezTo>
                  <a:pt x="5505" y="1015"/>
                  <a:pt x="5610" y="910"/>
                  <a:pt x="5610" y="780"/>
                </a:cubicBezTo>
                <a:cubicBezTo>
                  <a:pt x="5610" y="734"/>
                  <a:pt x="5596" y="691"/>
                  <a:pt x="5573" y="654"/>
                </a:cubicBezTo>
                <a:lnTo>
                  <a:pt x="5593" y="640"/>
                </a:lnTo>
                <a:lnTo>
                  <a:pt x="5570" y="609"/>
                </a:lnTo>
                <a:lnTo>
                  <a:pt x="5550" y="623"/>
                </a:lnTo>
                <a:cubicBezTo>
                  <a:pt x="5507" y="575"/>
                  <a:pt x="5445" y="545"/>
                  <a:pt x="5375" y="545"/>
                </a:cubicBezTo>
                <a:cubicBezTo>
                  <a:pt x="5245" y="545"/>
                  <a:pt x="5140" y="650"/>
                  <a:pt x="5140" y="780"/>
                </a:cubicBezTo>
                <a:close/>
                <a:moveTo>
                  <a:pt x="6684" y="131"/>
                </a:moveTo>
                <a:lnTo>
                  <a:pt x="6611" y="92"/>
                </a:lnTo>
                <a:cubicBezTo>
                  <a:pt x="6623" y="64"/>
                  <a:pt x="6630" y="33"/>
                  <a:pt x="6630" y="0"/>
                </a:cubicBezTo>
                <a:lnTo>
                  <a:pt x="6160" y="0"/>
                </a:lnTo>
                <a:cubicBezTo>
                  <a:pt x="6160" y="130"/>
                  <a:pt x="6265" y="235"/>
                  <a:pt x="6395" y="235"/>
                </a:cubicBezTo>
                <a:cubicBezTo>
                  <a:pt x="6478" y="235"/>
                  <a:pt x="6551" y="192"/>
                  <a:pt x="6593" y="126"/>
                </a:cubicBezTo>
                <a:lnTo>
                  <a:pt x="6665" y="165"/>
                </a:lnTo>
                <a:lnTo>
                  <a:pt x="6684" y="131"/>
                </a:lnTo>
                <a:close/>
                <a:moveTo>
                  <a:pt x="10945" y="2686"/>
                </a:moveTo>
                <a:lnTo>
                  <a:pt x="10892" y="2708"/>
                </a:lnTo>
                <a:lnTo>
                  <a:pt x="10907" y="2744"/>
                </a:lnTo>
                <a:lnTo>
                  <a:pt x="10956" y="2724"/>
                </a:lnTo>
                <a:cubicBezTo>
                  <a:pt x="10974" y="2771"/>
                  <a:pt x="11007" y="2811"/>
                  <a:pt x="11050" y="2838"/>
                </a:cubicBezTo>
                <a:lnTo>
                  <a:pt x="11042" y="2854"/>
                </a:lnTo>
                <a:lnTo>
                  <a:pt x="11076" y="2872"/>
                </a:lnTo>
                <a:lnTo>
                  <a:pt x="11084" y="2856"/>
                </a:lnTo>
                <a:cubicBezTo>
                  <a:pt x="11112" y="2868"/>
                  <a:pt x="11143" y="2875"/>
                  <a:pt x="11175" y="2875"/>
                </a:cubicBezTo>
                <a:cubicBezTo>
                  <a:pt x="11235" y="2875"/>
                  <a:pt x="11290" y="2852"/>
                  <a:pt x="11332" y="2815"/>
                </a:cubicBezTo>
                <a:lnTo>
                  <a:pt x="11342" y="2824"/>
                </a:lnTo>
                <a:lnTo>
                  <a:pt x="11369" y="2796"/>
                </a:lnTo>
                <a:lnTo>
                  <a:pt x="11359" y="2787"/>
                </a:lnTo>
                <a:cubicBezTo>
                  <a:pt x="11391" y="2746"/>
                  <a:pt x="11410" y="2695"/>
                  <a:pt x="11410" y="2640"/>
                </a:cubicBezTo>
                <a:cubicBezTo>
                  <a:pt x="11410" y="2624"/>
                  <a:pt x="11408" y="2608"/>
                  <a:pt x="11405" y="2593"/>
                </a:cubicBezTo>
                <a:lnTo>
                  <a:pt x="11480" y="2572"/>
                </a:lnTo>
                <a:lnTo>
                  <a:pt x="11469" y="2535"/>
                </a:lnTo>
                <a:lnTo>
                  <a:pt x="11394" y="2556"/>
                </a:lnTo>
                <a:cubicBezTo>
                  <a:pt x="11383" y="2526"/>
                  <a:pt x="11366" y="2499"/>
                  <a:pt x="11344" y="2477"/>
                </a:cubicBezTo>
                <a:lnTo>
                  <a:pt x="11393" y="2421"/>
                </a:lnTo>
                <a:lnTo>
                  <a:pt x="11365" y="2395"/>
                </a:lnTo>
                <a:lnTo>
                  <a:pt x="11314" y="2451"/>
                </a:lnTo>
                <a:cubicBezTo>
                  <a:pt x="11275" y="2422"/>
                  <a:pt x="11227" y="2405"/>
                  <a:pt x="11175" y="2405"/>
                </a:cubicBezTo>
                <a:cubicBezTo>
                  <a:pt x="11045" y="2405"/>
                  <a:pt x="10940" y="2510"/>
                  <a:pt x="10940" y="2640"/>
                </a:cubicBezTo>
                <a:cubicBezTo>
                  <a:pt x="10940" y="2656"/>
                  <a:pt x="10942" y="2671"/>
                  <a:pt x="10945" y="2686"/>
                </a:cubicBezTo>
                <a:close/>
                <a:moveTo>
                  <a:pt x="18939" y="14594"/>
                </a:moveTo>
                <a:lnTo>
                  <a:pt x="18861" y="14565"/>
                </a:lnTo>
                <a:cubicBezTo>
                  <a:pt x="18867" y="14544"/>
                  <a:pt x="18870" y="14522"/>
                  <a:pt x="18870" y="14500"/>
                </a:cubicBezTo>
                <a:cubicBezTo>
                  <a:pt x="18870" y="14370"/>
                  <a:pt x="18765" y="14265"/>
                  <a:pt x="18635" y="14265"/>
                </a:cubicBezTo>
                <a:cubicBezTo>
                  <a:pt x="18606" y="14265"/>
                  <a:pt x="18578" y="14271"/>
                  <a:pt x="18553" y="14280"/>
                </a:cubicBezTo>
                <a:lnTo>
                  <a:pt x="18522" y="14215"/>
                </a:lnTo>
                <a:lnTo>
                  <a:pt x="18487" y="14232"/>
                </a:lnTo>
                <a:lnTo>
                  <a:pt x="18518" y="14297"/>
                </a:lnTo>
                <a:cubicBezTo>
                  <a:pt x="18447" y="14337"/>
                  <a:pt x="18400" y="14413"/>
                  <a:pt x="18400" y="14500"/>
                </a:cubicBezTo>
                <a:cubicBezTo>
                  <a:pt x="18400" y="14532"/>
                  <a:pt x="18406" y="14563"/>
                  <a:pt x="18418" y="14590"/>
                </a:cubicBezTo>
                <a:lnTo>
                  <a:pt x="18387" y="14612"/>
                </a:lnTo>
                <a:lnTo>
                  <a:pt x="18410" y="14644"/>
                </a:lnTo>
                <a:lnTo>
                  <a:pt x="18436" y="14625"/>
                </a:lnTo>
                <a:cubicBezTo>
                  <a:pt x="18454" y="14653"/>
                  <a:pt x="18478" y="14678"/>
                  <a:pt x="18506" y="14696"/>
                </a:cubicBezTo>
                <a:lnTo>
                  <a:pt x="18482" y="14736"/>
                </a:lnTo>
                <a:lnTo>
                  <a:pt x="18516" y="14756"/>
                </a:lnTo>
                <a:lnTo>
                  <a:pt x="18540" y="14715"/>
                </a:lnTo>
                <a:cubicBezTo>
                  <a:pt x="18569" y="14728"/>
                  <a:pt x="18601" y="14735"/>
                  <a:pt x="18635" y="14735"/>
                </a:cubicBezTo>
                <a:cubicBezTo>
                  <a:pt x="18729" y="14735"/>
                  <a:pt x="18809" y="14680"/>
                  <a:pt x="18847" y="14601"/>
                </a:cubicBezTo>
                <a:lnTo>
                  <a:pt x="18925" y="14630"/>
                </a:lnTo>
                <a:lnTo>
                  <a:pt x="18939" y="14594"/>
                </a:lnTo>
                <a:close/>
                <a:moveTo>
                  <a:pt x="14850" y="17308"/>
                </a:moveTo>
                <a:cubicBezTo>
                  <a:pt x="14850" y="17264"/>
                  <a:pt x="14838" y="17223"/>
                  <a:pt x="14817" y="17188"/>
                </a:cubicBezTo>
                <a:lnTo>
                  <a:pt x="14888" y="17138"/>
                </a:lnTo>
                <a:lnTo>
                  <a:pt x="14865" y="17106"/>
                </a:lnTo>
                <a:lnTo>
                  <a:pt x="14794" y="17156"/>
                </a:lnTo>
                <a:cubicBezTo>
                  <a:pt x="14751" y="17106"/>
                  <a:pt x="14687" y="17073"/>
                  <a:pt x="14615" y="17073"/>
                </a:cubicBezTo>
                <a:cubicBezTo>
                  <a:pt x="14485" y="17073"/>
                  <a:pt x="14380" y="17178"/>
                  <a:pt x="14380" y="17308"/>
                </a:cubicBezTo>
                <a:cubicBezTo>
                  <a:pt x="14380" y="17318"/>
                  <a:pt x="14381" y="17328"/>
                  <a:pt x="14382" y="17337"/>
                </a:cubicBezTo>
                <a:lnTo>
                  <a:pt x="14347" y="17345"/>
                </a:lnTo>
                <a:lnTo>
                  <a:pt x="14355" y="17383"/>
                </a:lnTo>
                <a:lnTo>
                  <a:pt x="14390" y="17375"/>
                </a:lnTo>
                <a:cubicBezTo>
                  <a:pt x="14419" y="17472"/>
                  <a:pt x="14509" y="17543"/>
                  <a:pt x="14615" y="17543"/>
                </a:cubicBezTo>
                <a:cubicBezTo>
                  <a:pt x="14629" y="17543"/>
                  <a:pt x="14644" y="17542"/>
                  <a:pt x="14657" y="17539"/>
                </a:cubicBezTo>
                <a:lnTo>
                  <a:pt x="14665" y="17602"/>
                </a:lnTo>
                <a:lnTo>
                  <a:pt x="14703" y="17598"/>
                </a:lnTo>
                <a:lnTo>
                  <a:pt x="14695" y="17529"/>
                </a:lnTo>
                <a:cubicBezTo>
                  <a:pt x="14760" y="17505"/>
                  <a:pt x="14811" y="17454"/>
                  <a:pt x="14835" y="17390"/>
                </a:cubicBezTo>
                <a:lnTo>
                  <a:pt x="14920" y="17413"/>
                </a:lnTo>
                <a:lnTo>
                  <a:pt x="14931" y="17376"/>
                </a:lnTo>
                <a:lnTo>
                  <a:pt x="14846" y="17352"/>
                </a:lnTo>
                <a:cubicBezTo>
                  <a:pt x="14848" y="17338"/>
                  <a:pt x="14850" y="17323"/>
                  <a:pt x="14850" y="17308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9" name="Logo UPD">
            <a:extLst>
              <a:ext uri="{FF2B5EF4-FFF2-40B4-BE49-F238E27FC236}">
                <a16:creationId xmlns:a16="http://schemas.microsoft.com/office/drawing/2014/main" id="{E81273A0-F1FD-4D3C-9023-9330F259261C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0850" y="450000"/>
            <a:ext cx="2080800" cy="716264"/>
          </a:xfrm>
          <a:custGeom>
            <a:avLst/>
            <a:gdLst>
              <a:gd name="T0" fmla="*/ 1928 w 5780"/>
              <a:gd name="T1" fmla="*/ 1975 h 1982"/>
              <a:gd name="T2" fmla="*/ 1430 w 5780"/>
              <a:gd name="T3" fmla="*/ 1979 h 1982"/>
              <a:gd name="T4" fmla="*/ 1430 w 5780"/>
              <a:gd name="T5" fmla="*/ 1979 h 1982"/>
              <a:gd name="T6" fmla="*/ 700 w 5780"/>
              <a:gd name="T7" fmla="*/ 1409 h 1982"/>
              <a:gd name="T8" fmla="*/ 1502 w 5780"/>
              <a:gd name="T9" fmla="*/ 1906 h 1982"/>
              <a:gd name="T10" fmla="*/ 1464 w 5780"/>
              <a:gd name="T11" fmla="*/ 1919 h 1982"/>
              <a:gd name="T12" fmla="*/ 5452 w 5780"/>
              <a:gd name="T13" fmla="*/ 883 h 1982"/>
              <a:gd name="T14" fmla="*/ 5769 w 5780"/>
              <a:gd name="T15" fmla="*/ 883 h 1982"/>
              <a:gd name="T16" fmla="*/ 5065 w 5780"/>
              <a:gd name="T17" fmla="*/ 1291 h 1982"/>
              <a:gd name="T18" fmla="*/ 5462 w 5780"/>
              <a:gd name="T19" fmla="*/ 1291 h 1982"/>
              <a:gd name="T20" fmla="*/ 5320 w 5780"/>
              <a:gd name="T21" fmla="*/ 1101 h 1982"/>
              <a:gd name="T22" fmla="*/ 5383 w 5780"/>
              <a:gd name="T23" fmla="*/ 751 h 1982"/>
              <a:gd name="T24" fmla="*/ 5240 w 5780"/>
              <a:gd name="T25" fmla="*/ 751 h 1982"/>
              <a:gd name="T26" fmla="*/ 4884 w 5780"/>
              <a:gd name="T27" fmla="*/ 1291 h 1982"/>
              <a:gd name="T28" fmla="*/ 4603 w 5780"/>
              <a:gd name="T29" fmla="*/ 1291 h 1982"/>
              <a:gd name="T30" fmla="*/ 4502 w 5780"/>
              <a:gd name="T31" fmla="*/ 1148 h 1982"/>
              <a:gd name="T32" fmla="*/ 4455 w 5780"/>
              <a:gd name="T33" fmla="*/ 911 h 1982"/>
              <a:gd name="T34" fmla="*/ 4292 w 5780"/>
              <a:gd name="T35" fmla="*/ 1076 h 1982"/>
              <a:gd name="T36" fmla="*/ 4162 w 5780"/>
              <a:gd name="T37" fmla="*/ 1257 h 1982"/>
              <a:gd name="T38" fmla="*/ 3959 w 5780"/>
              <a:gd name="T39" fmla="*/ 1083 h 1982"/>
              <a:gd name="T40" fmla="*/ 3856 w 5780"/>
              <a:gd name="T41" fmla="*/ 1291 h 1982"/>
              <a:gd name="T42" fmla="*/ 4102 w 5780"/>
              <a:gd name="T43" fmla="*/ 1291 h 1982"/>
              <a:gd name="T44" fmla="*/ 3856 w 5780"/>
              <a:gd name="T45" fmla="*/ 881 h 1982"/>
              <a:gd name="T46" fmla="*/ 3502 w 5780"/>
              <a:gd name="T47" fmla="*/ 1224 h 1982"/>
              <a:gd name="T48" fmla="*/ 3500 w 5780"/>
              <a:gd name="T49" fmla="*/ 882 h 1982"/>
              <a:gd name="T50" fmla="*/ 3691 w 5780"/>
              <a:gd name="T51" fmla="*/ 1291 h 1982"/>
              <a:gd name="T52" fmla="*/ 3159 w 5780"/>
              <a:gd name="T53" fmla="*/ 1181 h 1982"/>
              <a:gd name="T54" fmla="*/ 3196 w 5780"/>
              <a:gd name="T55" fmla="*/ 1293 h 1982"/>
              <a:gd name="T56" fmla="*/ 2819 w 5780"/>
              <a:gd name="T57" fmla="*/ 818 h 1982"/>
              <a:gd name="T58" fmla="*/ 2621 w 5780"/>
              <a:gd name="T59" fmla="*/ 1034 h 1982"/>
              <a:gd name="T60" fmla="*/ 2373 w 5780"/>
              <a:gd name="T61" fmla="*/ 818 h 1982"/>
              <a:gd name="T62" fmla="*/ 2445 w 5780"/>
              <a:gd name="T63" fmla="*/ 928 h 1982"/>
              <a:gd name="T64" fmla="*/ 2252 w 5780"/>
              <a:gd name="T65" fmla="*/ 818 h 1982"/>
              <a:gd name="T66" fmla="*/ 2004 w 5780"/>
              <a:gd name="T67" fmla="*/ 818 h 1982"/>
              <a:gd name="T68" fmla="*/ 5711 w 5780"/>
              <a:gd name="T69" fmla="*/ 1975 h 1982"/>
              <a:gd name="T70" fmla="*/ 5643 w 5780"/>
              <a:gd name="T71" fmla="*/ 1854 h 1982"/>
              <a:gd name="T72" fmla="*/ 5468 w 5780"/>
              <a:gd name="T73" fmla="*/ 1975 h 1982"/>
              <a:gd name="T74" fmla="*/ 5629 w 5780"/>
              <a:gd name="T75" fmla="*/ 1975 h 1982"/>
              <a:gd name="T76" fmla="*/ 5261 w 5780"/>
              <a:gd name="T77" fmla="*/ 1637 h 1982"/>
              <a:gd name="T78" fmla="*/ 5040 w 5780"/>
              <a:gd name="T79" fmla="*/ 1770 h 1982"/>
              <a:gd name="T80" fmla="*/ 5179 w 5780"/>
              <a:gd name="T81" fmla="*/ 1638 h 1982"/>
              <a:gd name="T82" fmla="*/ 5083 w 5780"/>
              <a:gd name="T83" fmla="*/ 1565 h 1982"/>
              <a:gd name="T84" fmla="*/ 4643 w 5780"/>
              <a:gd name="T85" fmla="*/ 1982 h 1982"/>
              <a:gd name="T86" fmla="*/ 4639 w 5780"/>
              <a:gd name="T87" fmla="*/ 1555 h 1982"/>
              <a:gd name="T88" fmla="*/ 4264 w 5780"/>
              <a:gd name="T89" fmla="*/ 1525 h 1982"/>
              <a:gd name="T90" fmla="*/ 4337 w 5780"/>
              <a:gd name="T91" fmla="*/ 1841 h 1982"/>
              <a:gd name="T92" fmla="*/ 4162 w 5780"/>
              <a:gd name="T93" fmla="*/ 1760 h 1982"/>
              <a:gd name="T94" fmla="*/ 4158 w 5780"/>
              <a:gd name="T95" fmla="*/ 1695 h 1982"/>
              <a:gd name="T96" fmla="*/ 4235 w 5780"/>
              <a:gd name="T97" fmla="*/ 1630 h 1982"/>
              <a:gd name="T98" fmla="*/ 3731 w 5780"/>
              <a:gd name="T99" fmla="*/ 1501 h 1982"/>
              <a:gd name="T100" fmla="*/ 3694 w 5780"/>
              <a:gd name="T101" fmla="*/ 1785 h 1982"/>
              <a:gd name="T102" fmla="*/ 3781 w 5780"/>
              <a:gd name="T103" fmla="*/ 1695 h 1982"/>
              <a:gd name="T104" fmla="*/ 3802 w 5780"/>
              <a:gd name="T105" fmla="*/ 1638 h 1982"/>
              <a:gd name="T106" fmla="*/ 3433 w 5780"/>
              <a:gd name="T107" fmla="*/ 1760 h 1982"/>
              <a:gd name="T108" fmla="*/ 3471 w 5780"/>
              <a:gd name="T109" fmla="*/ 1501 h 1982"/>
              <a:gd name="T110" fmla="*/ 3032 w 5780"/>
              <a:gd name="T111" fmla="*/ 1568 h 1982"/>
              <a:gd name="T112" fmla="*/ 3033 w 5780"/>
              <a:gd name="T113" fmla="*/ 1908 h 1982"/>
              <a:gd name="T114" fmla="*/ 2827 w 5780"/>
              <a:gd name="T115" fmla="*/ 1564 h 1982"/>
              <a:gd name="T116" fmla="*/ 2507 w 5780"/>
              <a:gd name="T117" fmla="*/ 1501 h 1982"/>
              <a:gd name="T118" fmla="*/ 2533 w 5780"/>
              <a:gd name="T119" fmla="*/ 1850 h 1982"/>
              <a:gd name="T120" fmla="*/ 2459 w 5780"/>
              <a:gd name="T121" fmla="*/ 1579 h 1982"/>
              <a:gd name="T122" fmla="*/ 2006 w 5780"/>
              <a:gd name="T123" fmla="*/ 173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80" h="1982">
                <a:moveTo>
                  <a:pt x="2239" y="1643"/>
                </a:moveTo>
                <a:cubicBezTo>
                  <a:pt x="2239" y="1591"/>
                  <a:pt x="2216" y="1549"/>
                  <a:pt x="2174" y="1524"/>
                </a:cubicBezTo>
                <a:cubicBezTo>
                  <a:pt x="2148" y="1508"/>
                  <a:pt x="2123" y="1501"/>
                  <a:pt x="2054" y="1501"/>
                </a:cubicBezTo>
                <a:lnTo>
                  <a:pt x="1928" y="1501"/>
                </a:lnTo>
                <a:lnTo>
                  <a:pt x="1928" y="1975"/>
                </a:lnTo>
                <a:lnTo>
                  <a:pt x="2006" y="1975"/>
                </a:lnTo>
                <a:lnTo>
                  <a:pt x="2006" y="1794"/>
                </a:lnTo>
                <a:lnTo>
                  <a:pt x="2086" y="1794"/>
                </a:lnTo>
                <a:cubicBezTo>
                  <a:pt x="2171" y="1794"/>
                  <a:pt x="2239" y="1736"/>
                  <a:pt x="2239" y="1643"/>
                </a:cubicBezTo>
                <a:close/>
                <a:moveTo>
                  <a:pt x="1430" y="1979"/>
                </a:moveTo>
                <a:lnTo>
                  <a:pt x="0" y="1979"/>
                </a:lnTo>
                <a:lnTo>
                  <a:pt x="0" y="1397"/>
                </a:lnTo>
                <a:lnTo>
                  <a:pt x="299" y="1164"/>
                </a:lnTo>
                <a:lnTo>
                  <a:pt x="299" y="1747"/>
                </a:lnTo>
                <a:lnTo>
                  <a:pt x="1430" y="1979"/>
                </a:lnTo>
                <a:close/>
                <a:moveTo>
                  <a:pt x="700" y="583"/>
                </a:moveTo>
                <a:lnTo>
                  <a:pt x="413" y="815"/>
                </a:lnTo>
                <a:lnTo>
                  <a:pt x="413" y="1641"/>
                </a:lnTo>
                <a:lnTo>
                  <a:pt x="1438" y="1945"/>
                </a:lnTo>
                <a:lnTo>
                  <a:pt x="700" y="1409"/>
                </a:lnTo>
                <a:lnTo>
                  <a:pt x="700" y="583"/>
                </a:lnTo>
                <a:close/>
                <a:moveTo>
                  <a:pt x="1502" y="815"/>
                </a:moveTo>
                <a:lnTo>
                  <a:pt x="1227" y="594"/>
                </a:lnTo>
                <a:lnTo>
                  <a:pt x="1227" y="1025"/>
                </a:lnTo>
                <a:lnTo>
                  <a:pt x="1502" y="1906"/>
                </a:lnTo>
                <a:lnTo>
                  <a:pt x="1502" y="815"/>
                </a:lnTo>
                <a:close/>
                <a:moveTo>
                  <a:pt x="1112" y="0"/>
                </a:moveTo>
                <a:lnTo>
                  <a:pt x="815" y="233"/>
                </a:lnTo>
                <a:lnTo>
                  <a:pt x="815" y="1316"/>
                </a:lnTo>
                <a:lnTo>
                  <a:pt x="1464" y="1919"/>
                </a:lnTo>
                <a:lnTo>
                  <a:pt x="1112" y="1107"/>
                </a:lnTo>
                <a:lnTo>
                  <a:pt x="1112" y="0"/>
                </a:lnTo>
                <a:close/>
                <a:moveTo>
                  <a:pt x="5780" y="818"/>
                </a:moveTo>
                <a:lnTo>
                  <a:pt x="5452" y="818"/>
                </a:lnTo>
                <a:lnTo>
                  <a:pt x="5452" y="883"/>
                </a:lnTo>
                <a:lnTo>
                  <a:pt x="5572" y="883"/>
                </a:lnTo>
                <a:lnTo>
                  <a:pt x="5572" y="1291"/>
                </a:lnTo>
                <a:lnTo>
                  <a:pt x="5650" y="1291"/>
                </a:lnTo>
                <a:lnTo>
                  <a:pt x="5650" y="883"/>
                </a:lnTo>
                <a:lnTo>
                  <a:pt x="5769" y="883"/>
                </a:lnTo>
                <a:lnTo>
                  <a:pt x="5780" y="818"/>
                </a:lnTo>
                <a:close/>
                <a:moveTo>
                  <a:pt x="5462" y="1291"/>
                </a:moveTo>
                <a:lnTo>
                  <a:pt x="5311" y="817"/>
                </a:lnTo>
                <a:lnTo>
                  <a:pt x="5220" y="817"/>
                </a:lnTo>
                <a:lnTo>
                  <a:pt x="5065" y="1291"/>
                </a:lnTo>
                <a:lnTo>
                  <a:pt x="5146" y="1291"/>
                </a:lnTo>
                <a:lnTo>
                  <a:pt x="5184" y="1166"/>
                </a:lnTo>
                <a:lnTo>
                  <a:pt x="5338" y="1166"/>
                </a:lnTo>
                <a:lnTo>
                  <a:pt x="5376" y="1291"/>
                </a:lnTo>
                <a:lnTo>
                  <a:pt x="5462" y="1291"/>
                </a:lnTo>
                <a:close/>
                <a:moveTo>
                  <a:pt x="5320" y="1101"/>
                </a:moveTo>
                <a:lnTo>
                  <a:pt x="5204" y="1101"/>
                </a:lnTo>
                <a:cubicBezTo>
                  <a:pt x="5214" y="1069"/>
                  <a:pt x="5263" y="895"/>
                  <a:pt x="5263" y="895"/>
                </a:cubicBezTo>
                <a:lnTo>
                  <a:pt x="5264" y="895"/>
                </a:lnTo>
                <a:cubicBezTo>
                  <a:pt x="5267" y="914"/>
                  <a:pt x="5315" y="1090"/>
                  <a:pt x="5320" y="1101"/>
                </a:cubicBezTo>
                <a:close/>
                <a:moveTo>
                  <a:pt x="5383" y="751"/>
                </a:moveTo>
                <a:cubicBezTo>
                  <a:pt x="5383" y="724"/>
                  <a:pt x="5362" y="703"/>
                  <a:pt x="5338" y="703"/>
                </a:cubicBezTo>
                <a:cubicBezTo>
                  <a:pt x="5312" y="703"/>
                  <a:pt x="5291" y="724"/>
                  <a:pt x="5291" y="751"/>
                </a:cubicBezTo>
                <a:cubicBezTo>
                  <a:pt x="5291" y="777"/>
                  <a:pt x="5312" y="798"/>
                  <a:pt x="5337" y="798"/>
                </a:cubicBezTo>
                <a:cubicBezTo>
                  <a:pt x="5362" y="798"/>
                  <a:pt x="5383" y="777"/>
                  <a:pt x="5383" y="751"/>
                </a:cubicBezTo>
                <a:close/>
                <a:moveTo>
                  <a:pt x="5240" y="751"/>
                </a:moveTo>
                <a:cubicBezTo>
                  <a:pt x="5240" y="724"/>
                  <a:pt x="5219" y="703"/>
                  <a:pt x="5194" y="703"/>
                </a:cubicBezTo>
                <a:cubicBezTo>
                  <a:pt x="5169" y="703"/>
                  <a:pt x="5148" y="724"/>
                  <a:pt x="5148" y="751"/>
                </a:cubicBezTo>
                <a:cubicBezTo>
                  <a:pt x="5148" y="777"/>
                  <a:pt x="5169" y="798"/>
                  <a:pt x="5194" y="798"/>
                </a:cubicBezTo>
                <a:cubicBezTo>
                  <a:pt x="5219" y="798"/>
                  <a:pt x="5240" y="777"/>
                  <a:pt x="5240" y="751"/>
                </a:cubicBezTo>
                <a:close/>
                <a:moveTo>
                  <a:pt x="5092" y="818"/>
                </a:moveTo>
                <a:lnTo>
                  <a:pt x="4764" y="818"/>
                </a:lnTo>
                <a:lnTo>
                  <a:pt x="4764" y="883"/>
                </a:lnTo>
                <a:lnTo>
                  <a:pt x="4884" y="883"/>
                </a:lnTo>
                <a:lnTo>
                  <a:pt x="4884" y="1291"/>
                </a:lnTo>
                <a:lnTo>
                  <a:pt x="4962" y="1291"/>
                </a:lnTo>
                <a:lnTo>
                  <a:pt x="4962" y="883"/>
                </a:lnTo>
                <a:lnTo>
                  <a:pt x="5081" y="883"/>
                </a:lnTo>
                <a:lnTo>
                  <a:pt x="5092" y="818"/>
                </a:lnTo>
                <a:close/>
                <a:moveTo>
                  <a:pt x="4603" y="1291"/>
                </a:moveTo>
                <a:lnTo>
                  <a:pt x="4684" y="1291"/>
                </a:lnTo>
                <a:lnTo>
                  <a:pt x="4684" y="818"/>
                </a:lnTo>
                <a:lnTo>
                  <a:pt x="4603" y="818"/>
                </a:lnTo>
                <a:lnTo>
                  <a:pt x="4603" y="1291"/>
                </a:lnTo>
                <a:close/>
                <a:moveTo>
                  <a:pt x="4502" y="1148"/>
                </a:moveTo>
                <a:cubicBezTo>
                  <a:pt x="4502" y="1077"/>
                  <a:pt x="4454" y="1033"/>
                  <a:pt x="4386" y="1013"/>
                </a:cubicBezTo>
                <a:lnTo>
                  <a:pt x="4330" y="997"/>
                </a:lnTo>
                <a:cubicBezTo>
                  <a:pt x="4283" y="983"/>
                  <a:pt x="4267" y="968"/>
                  <a:pt x="4267" y="939"/>
                </a:cubicBezTo>
                <a:cubicBezTo>
                  <a:pt x="4267" y="900"/>
                  <a:pt x="4297" y="874"/>
                  <a:pt x="4344" y="874"/>
                </a:cubicBezTo>
                <a:cubicBezTo>
                  <a:pt x="4382" y="874"/>
                  <a:pt x="4412" y="885"/>
                  <a:pt x="4455" y="911"/>
                </a:cubicBezTo>
                <a:lnTo>
                  <a:pt x="4491" y="855"/>
                </a:lnTo>
                <a:cubicBezTo>
                  <a:pt x="4449" y="826"/>
                  <a:pt x="4395" y="810"/>
                  <a:pt x="4341" y="810"/>
                </a:cubicBezTo>
                <a:cubicBezTo>
                  <a:pt x="4246" y="810"/>
                  <a:pt x="4180" y="867"/>
                  <a:pt x="4180" y="950"/>
                </a:cubicBezTo>
                <a:cubicBezTo>
                  <a:pt x="4180" y="978"/>
                  <a:pt x="4187" y="1000"/>
                  <a:pt x="4200" y="1019"/>
                </a:cubicBezTo>
                <a:cubicBezTo>
                  <a:pt x="4218" y="1046"/>
                  <a:pt x="4249" y="1064"/>
                  <a:pt x="4292" y="1076"/>
                </a:cubicBezTo>
                <a:lnTo>
                  <a:pt x="4343" y="1090"/>
                </a:lnTo>
                <a:cubicBezTo>
                  <a:pt x="4391" y="1104"/>
                  <a:pt x="4413" y="1126"/>
                  <a:pt x="4413" y="1161"/>
                </a:cubicBezTo>
                <a:cubicBezTo>
                  <a:pt x="4413" y="1208"/>
                  <a:pt x="4378" y="1236"/>
                  <a:pt x="4320" y="1236"/>
                </a:cubicBezTo>
                <a:cubicBezTo>
                  <a:pt x="4272" y="1236"/>
                  <a:pt x="4234" y="1222"/>
                  <a:pt x="4192" y="1197"/>
                </a:cubicBezTo>
                <a:lnTo>
                  <a:pt x="4162" y="1257"/>
                </a:lnTo>
                <a:cubicBezTo>
                  <a:pt x="4209" y="1285"/>
                  <a:pt x="4263" y="1300"/>
                  <a:pt x="4317" y="1300"/>
                </a:cubicBezTo>
                <a:cubicBezTo>
                  <a:pt x="4438" y="1300"/>
                  <a:pt x="4502" y="1227"/>
                  <a:pt x="4502" y="1148"/>
                </a:cubicBezTo>
                <a:close/>
                <a:moveTo>
                  <a:pt x="4102" y="1291"/>
                </a:moveTo>
                <a:lnTo>
                  <a:pt x="4032" y="1177"/>
                </a:lnTo>
                <a:cubicBezTo>
                  <a:pt x="4008" y="1138"/>
                  <a:pt x="3976" y="1092"/>
                  <a:pt x="3959" y="1083"/>
                </a:cubicBezTo>
                <a:cubicBezTo>
                  <a:pt x="4033" y="1083"/>
                  <a:pt x="4077" y="1021"/>
                  <a:pt x="4077" y="953"/>
                </a:cubicBezTo>
                <a:cubicBezTo>
                  <a:pt x="4077" y="879"/>
                  <a:pt x="4029" y="818"/>
                  <a:pt x="3923" y="818"/>
                </a:cubicBezTo>
                <a:lnTo>
                  <a:pt x="3779" y="818"/>
                </a:lnTo>
                <a:lnTo>
                  <a:pt x="3779" y="1291"/>
                </a:lnTo>
                <a:lnTo>
                  <a:pt x="3856" y="1291"/>
                </a:lnTo>
                <a:lnTo>
                  <a:pt x="3856" y="1086"/>
                </a:lnTo>
                <a:cubicBezTo>
                  <a:pt x="3871" y="1087"/>
                  <a:pt x="3878" y="1092"/>
                  <a:pt x="3887" y="1101"/>
                </a:cubicBezTo>
                <a:cubicBezTo>
                  <a:pt x="3913" y="1127"/>
                  <a:pt x="3935" y="1159"/>
                  <a:pt x="3967" y="1218"/>
                </a:cubicBezTo>
                <a:lnTo>
                  <a:pt x="4008" y="1291"/>
                </a:lnTo>
                <a:lnTo>
                  <a:pt x="4102" y="1291"/>
                </a:lnTo>
                <a:close/>
                <a:moveTo>
                  <a:pt x="3995" y="954"/>
                </a:moveTo>
                <a:cubicBezTo>
                  <a:pt x="3995" y="978"/>
                  <a:pt x="3986" y="998"/>
                  <a:pt x="3974" y="1011"/>
                </a:cubicBezTo>
                <a:cubicBezTo>
                  <a:pt x="3959" y="1025"/>
                  <a:pt x="3937" y="1031"/>
                  <a:pt x="3896" y="1031"/>
                </a:cubicBezTo>
                <a:lnTo>
                  <a:pt x="3856" y="1031"/>
                </a:lnTo>
                <a:lnTo>
                  <a:pt x="3856" y="881"/>
                </a:lnTo>
                <a:lnTo>
                  <a:pt x="3899" y="881"/>
                </a:lnTo>
                <a:cubicBezTo>
                  <a:pt x="3969" y="881"/>
                  <a:pt x="3995" y="906"/>
                  <a:pt x="3995" y="954"/>
                </a:cubicBezTo>
                <a:close/>
                <a:moveTo>
                  <a:pt x="3691" y="1291"/>
                </a:moveTo>
                <a:lnTo>
                  <a:pt x="3691" y="1224"/>
                </a:lnTo>
                <a:lnTo>
                  <a:pt x="3502" y="1224"/>
                </a:lnTo>
                <a:lnTo>
                  <a:pt x="3502" y="1076"/>
                </a:lnTo>
                <a:lnTo>
                  <a:pt x="3646" y="1076"/>
                </a:lnTo>
                <a:lnTo>
                  <a:pt x="3646" y="1011"/>
                </a:lnTo>
                <a:lnTo>
                  <a:pt x="3500" y="1011"/>
                </a:lnTo>
                <a:lnTo>
                  <a:pt x="3500" y="882"/>
                </a:lnTo>
                <a:lnTo>
                  <a:pt x="3674" y="882"/>
                </a:lnTo>
                <a:lnTo>
                  <a:pt x="3684" y="818"/>
                </a:lnTo>
                <a:lnTo>
                  <a:pt x="3422" y="818"/>
                </a:lnTo>
                <a:lnTo>
                  <a:pt x="3422" y="1291"/>
                </a:lnTo>
                <a:lnTo>
                  <a:pt x="3691" y="1291"/>
                </a:lnTo>
                <a:close/>
                <a:moveTo>
                  <a:pt x="3358" y="818"/>
                </a:moveTo>
                <a:lnTo>
                  <a:pt x="3276" y="818"/>
                </a:lnTo>
                <a:lnTo>
                  <a:pt x="3189" y="1082"/>
                </a:lnTo>
                <a:cubicBezTo>
                  <a:pt x="3166" y="1152"/>
                  <a:pt x="3161" y="1181"/>
                  <a:pt x="3161" y="1181"/>
                </a:cubicBezTo>
                <a:lnTo>
                  <a:pt x="3159" y="1181"/>
                </a:lnTo>
                <a:cubicBezTo>
                  <a:pt x="3159" y="1181"/>
                  <a:pt x="3154" y="1146"/>
                  <a:pt x="3135" y="1086"/>
                </a:cubicBezTo>
                <a:lnTo>
                  <a:pt x="3049" y="818"/>
                </a:lnTo>
                <a:lnTo>
                  <a:pt x="2963" y="818"/>
                </a:lnTo>
                <a:lnTo>
                  <a:pt x="3122" y="1293"/>
                </a:lnTo>
                <a:lnTo>
                  <a:pt x="3196" y="1293"/>
                </a:lnTo>
                <a:lnTo>
                  <a:pt x="3358" y="818"/>
                </a:lnTo>
                <a:close/>
                <a:moveTo>
                  <a:pt x="2819" y="1291"/>
                </a:moveTo>
                <a:lnTo>
                  <a:pt x="2900" y="1291"/>
                </a:lnTo>
                <a:lnTo>
                  <a:pt x="2900" y="818"/>
                </a:lnTo>
                <a:lnTo>
                  <a:pt x="2819" y="818"/>
                </a:lnTo>
                <a:lnTo>
                  <a:pt x="2819" y="1291"/>
                </a:lnTo>
                <a:close/>
                <a:moveTo>
                  <a:pt x="2694" y="1291"/>
                </a:moveTo>
                <a:lnTo>
                  <a:pt x="2694" y="818"/>
                </a:lnTo>
                <a:lnTo>
                  <a:pt x="2620" y="818"/>
                </a:lnTo>
                <a:lnTo>
                  <a:pt x="2621" y="1034"/>
                </a:lnTo>
                <a:cubicBezTo>
                  <a:pt x="2621" y="1077"/>
                  <a:pt x="2626" y="1144"/>
                  <a:pt x="2628" y="1168"/>
                </a:cubicBezTo>
                <a:lnTo>
                  <a:pt x="2626" y="1170"/>
                </a:lnTo>
                <a:cubicBezTo>
                  <a:pt x="2620" y="1149"/>
                  <a:pt x="2599" y="1092"/>
                  <a:pt x="2577" y="1049"/>
                </a:cubicBezTo>
                <a:lnTo>
                  <a:pt x="2462" y="818"/>
                </a:lnTo>
                <a:lnTo>
                  <a:pt x="2373" y="818"/>
                </a:lnTo>
                <a:lnTo>
                  <a:pt x="2373" y="1291"/>
                </a:lnTo>
                <a:lnTo>
                  <a:pt x="2451" y="1291"/>
                </a:lnTo>
                <a:lnTo>
                  <a:pt x="2448" y="1062"/>
                </a:lnTo>
                <a:cubicBezTo>
                  <a:pt x="2447" y="1020"/>
                  <a:pt x="2447" y="970"/>
                  <a:pt x="2443" y="930"/>
                </a:cubicBezTo>
                <a:lnTo>
                  <a:pt x="2445" y="928"/>
                </a:lnTo>
                <a:cubicBezTo>
                  <a:pt x="2454" y="956"/>
                  <a:pt x="2480" y="1016"/>
                  <a:pt x="2505" y="1068"/>
                </a:cubicBezTo>
                <a:lnTo>
                  <a:pt x="2611" y="1291"/>
                </a:lnTo>
                <a:lnTo>
                  <a:pt x="2694" y="1291"/>
                </a:lnTo>
                <a:close/>
                <a:moveTo>
                  <a:pt x="2252" y="1158"/>
                </a:moveTo>
                <a:lnTo>
                  <a:pt x="2252" y="818"/>
                </a:lnTo>
                <a:lnTo>
                  <a:pt x="2173" y="818"/>
                </a:lnTo>
                <a:lnTo>
                  <a:pt x="2173" y="1136"/>
                </a:lnTo>
                <a:cubicBezTo>
                  <a:pt x="2173" y="1198"/>
                  <a:pt x="2145" y="1232"/>
                  <a:pt x="2088" y="1232"/>
                </a:cubicBezTo>
                <a:cubicBezTo>
                  <a:pt x="2030" y="1232"/>
                  <a:pt x="2004" y="1208"/>
                  <a:pt x="2004" y="1136"/>
                </a:cubicBezTo>
                <a:lnTo>
                  <a:pt x="2004" y="818"/>
                </a:lnTo>
                <a:lnTo>
                  <a:pt x="1924" y="818"/>
                </a:lnTo>
                <a:lnTo>
                  <a:pt x="1924" y="1159"/>
                </a:lnTo>
                <a:cubicBezTo>
                  <a:pt x="1924" y="1235"/>
                  <a:pt x="1963" y="1299"/>
                  <a:pt x="2088" y="1299"/>
                </a:cubicBezTo>
                <a:cubicBezTo>
                  <a:pt x="2192" y="1299"/>
                  <a:pt x="2252" y="1245"/>
                  <a:pt x="2252" y="1158"/>
                </a:cubicBezTo>
                <a:close/>
                <a:moveTo>
                  <a:pt x="5711" y="1975"/>
                </a:moveTo>
                <a:lnTo>
                  <a:pt x="5711" y="1501"/>
                </a:lnTo>
                <a:lnTo>
                  <a:pt x="5637" y="1501"/>
                </a:lnTo>
                <a:lnTo>
                  <a:pt x="5638" y="1718"/>
                </a:lnTo>
                <a:cubicBezTo>
                  <a:pt x="5638" y="1761"/>
                  <a:pt x="5643" y="1828"/>
                  <a:pt x="5645" y="1852"/>
                </a:cubicBezTo>
                <a:lnTo>
                  <a:pt x="5643" y="1854"/>
                </a:lnTo>
                <a:cubicBezTo>
                  <a:pt x="5637" y="1832"/>
                  <a:pt x="5616" y="1776"/>
                  <a:pt x="5595" y="1733"/>
                </a:cubicBezTo>
                <a:lnTo>
                  <a:pt x="5480" y="1501"/>
                </a:lnTo>
                <a:lnTo>
                  <a:pt x="5391" y="1501"/>
                </a:lnTo>
                <a:lnTo>
                  <a:pt x="5391" y="1975"/>
                </a:lnTo>
                <a:lnTo>
                  <a:pt x="5468" y="1975"/>
                </a:lnTo>
                <a:lnTo>
                  <a:pt x="5465" y="1746"/>
                </a:lnTo>
                <a:cubicBezTo>
                  <a:pt x="5465" y="1704"/>
                  <a:pt x="5464" y="1654"/>
                  <a:pt x="5460" y="1614"/>
                </a:cubicBezTo>
                <a:lnTo>
                  <a:pt x="5463" y="1612"/>
                </a:lnTo>
                <a:cubicBezTo>
                  <a:pt x="5471" y="1640"/>
                  <a:pt x="5497" y="1700"/>
                  <a:pt x="5523" y="1752"/>
                </a:cubicBezTo>
                <a:lnTo>
                  <a:pt x="5629" y="1975"/>
                </a:lnTo>
                <a:lnTo>
                  <a:pt x="5711" y="1975"/>
                </a:lnTo>
                <a:close/>
                <a:moveTo>
                  <a:pt x="5286" y="1975"/>
                </a:moveTo>
                <a:lnTo>
                  <a:pt x="5216" y="1861"/>
                </a:lnTo>
                <a:cubicBezTo>
                  <a:pt x="5192" y="1822"/>
                  <a:pt x="5160" y="1776"/>
                  <a:pt x="5143" y="1767"/>
                </a:cubicBezTo>
                <a:cubicBezTo>
                  <a:pt x="5217" y="1767"/>
                  <a:pt x="5261" y="1705"/>
                  <a:pt x="5261" y="1637"/>
                </a:cubicBezTo>
                <a:cubicBezTo>
                  <a:pt x="5261" y="1563"/>
                  <a:pt x="5213" y="1501"/>
                  <a:pt x="5107" y="1501"/>
                </a:cubicBezTo>
                <a:lnTo>
                  <a:pt x="4962" y="1501"/>
                </a:lnTo>
                <a:lnTo>
                  <a:pt x="4962" y="1975"/>
                </a:lnTo>
                <a:lnTo>
                  <a:pt x="5040" y="1975"/>
                </a:lnTo>
                <a:lnTo>
                  <a:pt x="5040" y="1770"/>
                </a:lnTo>
                <a:cubicBezTo>
                  <a:pt x="5055" y="1771"/>
                  <a:pt x="5062" y="1776"/>
                  <a:pt x="5070" y="1785"/>
                </a:cubicBezTo>
                <a:cubicBezTo>
                  <a:pt x="5096" y="1811"/>
                  <a:pt x="5118" y="1843"/>
                  <a:pt x="5151" y="1902"/>
                </a:cubicBezTo>
                <a:lnTo>
                  <a:pt x="5192" y="1975"/>
                </a:lnTo>
                <a:lnTo>
                  <a:pt x="5286" y="1975"/>
                </a:lnTo>
                <a:close/>
                <a:moveTo>
                  <a:pt x="5179" y="1638"/>
                </a:moveTo>
                <a:cubicBezTo>
                  <a:pt x="5179" y="1662"/>
                  <a:pt x="5170" y="1682"/>
                  <a:pt x="5157" y="1695"/>
                </a:cubicBezTo>
                <a:cubicBezTo>
                  <a:pt x="5143" y="1709"/>
                  <a:pt x="5121" y="1715"/>
                  <a:pt x="5080" y="1715"/>
                </a:cubicBezTo>
                <a:lnTo>
                  <a:pt x="5040" y="1715"/>
                </a:lnTo>
                <a:lnTo>
                  <a:pt x="5040" y="1565"/>
                </a:lnTo>
                <a:lnTo>
                  <a:pt x="5083" y="1565"/>
                </a:lnTo>
                <a:cubicBezTo>
                  <a:pt x="5153" y="1565"/>
                  <a:pt x="5179" y="1590"/>
                  <a:pt x="5179" y="1638"/>
                </a:cubicBezTo>
                <a:close/>
                <a:moveTo>
                  <a:pt x="4837" y="1739"/>
                </a:moveTo>
                <a:cubicBezTo>
                  <a:pt x="4837" y="1601"/>
                  <a:pt x="4773" y="1495"/>
                  <a:pt x="4639" y="1495"/>
                </a:cubicBezTo>
                <a:cubicBezTo>
                  <a:pt x="4521" y="1495"/>
                  <a:pt x="4442" y="1582"/>
                  <a:pt x="4442" y="1738"/>
                </a:cubicBezTo>
                <a:cubicBezTo>
                  <a:pt x="4442" y="1878"/>
                  <a:pt x="4508" y="1982"/>
                  <a:pt x="4643" y="1982"/>
                </a:cubicBezTo>
                <a:cubicBezTo>
                  <a:pt x="4766" y="1982"/>
                  <a:pt x="4837" y="1886"/>
                  <a:pt x="4837" y="1739"/>
                </a:cubicBezTo>
                <a:close/>
                <a:moveTo>
                  <a:pt x="4747" y="1744"/>
                </a:moveTo>
                <a:cubicBezTo>
                  <a:pt x="4747" y="1871"/>
                  <a:pt x="4711" y="1923"/>
                  <a:pt x="4641" y="1923"/>
                </a:cubicBezTo>
                <a:cubicBezTo>
                  <a:pt x="4560" y="1923"/>
                  <a:pt x="4529" y="1855"/>
                  <a:pt x="4529" y="1733"/>
                </a:cubicBezTo>
                <a:cubicBezTo>
                  <a:pt x="4529" y="1620"/>
                  <a:pt x="4559" y="1555"/>
                  <a:pt x="4639" y="1555"/>
                </a:cubicBezTo>
                <a:cubicBezTo>
                  <a:pt x="4724" y="1555"/>
                  <a:pt x="4747" y="1628"/>
                  <a:pt x="4747" y="1744"/>
                </a:cubicBezTo>
                <a:close/>
                <a:moveTo>
                  <a:pt x="4337" y="1841"/>
                </a:moveTo>
                <a:cubicBezTo>
                  <a:pt x="4337" y="1793"/>
                  <a:pt x="4315" y="1740"/>
                  <a:pt x="4236" y="1721"/>
                </a:cubicBezTo>
                <a:cubicBezTo>
                  <a:pt x="4289" y="1706"/>
                  <a:pt x="4318" y="1668"/>
                  <a:pt x="4318" y="1618"/>
                </a:cubicBezTo>
                <a:cubicBezTo>
                  <a:pt x="4318" y="1578"/>
                  <a:pt x="4300" y="1547"/>
                  <a:pt x="4264" y="1525"/>
                </a:cubicBezTo>
                <a:cubicBezTo>
                  <a:pt x="4235" y="1506"/>
                  <a:pt x="4210" y="1501"/>
                  <a:pt x="4140" y="1501"/>
                </a:cubicBezTo>
                <a:lnTo>
                  <a:pt x="4015" y="1501"/>
                </a:lnTo>
                <a:lnTo>
                  <a:pt x="4015" y="1975"/>
                </a:lnTo>
                <a:lnTo>
                  <a:pt x="4152" y="1975"/>
                </a:lnTo>
                <a:cubicBezTo>
                  <a:pt x="4272" y="1975"/>
                  <a:pt x="4337" y="1934"/>
                  <a:pt x="4337" y="1841"/>
                </a:cubicBezTo>
                <a:close/>
                <a:moveTo>
                  <a:pt x="4250" y="1833"/>
                </a:moveTo>
                <a:cubicBezTo>
                  <a:pt x="4250" y="1876"/>
                  <a:pt x="4224" y="1910"/>
                  <a:pt x="4164" y="1910"/>
                </a:cubicBezTo>
                <a:lnTo>
                  <a:pt x="4093" y="1910"/>
                </a:lnTo>
                <a:lnTo>
                  <a:pt x="4093" y="1760"/>
                </a:lnTo>
                <a:lnTo>
                  <a:pt x="4162" y="1760"/>
                </a:lnTo>
                <a:cubicBezTo>
                  <a:pt x="4184" y="1760"/>
                  <a:pt x="4194" y="1761"/>
                  <a:pt x="4206" y="1764"/>
                </a:cubicBezTo>
                <a:cubicBezTo>
                  <a:pt x="4232" y="1772"/>
                  <a:pt x="4250" y="1800"/>
                  <a:pt x="4250" y="1833"/>
                </a:cubicBezTo>
                <a:close/>
                <a:moveTo>
                  <a:pt x="4235" y="1630"/>
                </a:moveTo>
                <a:cubicBezTo>
                  <a:pt x="4235" y="1642"/>
                  <a:pt x="4231" y="1662"/>
                  <a:pt x="4216" y="1677"/>
                </a:cubicBezTo>
                <a:cubicBezTo>
                  <a:pt x="4201" y="1693"/>
                  <a:pt x="4187" y="1695"/>
                  <a:pt x="4158" y="1695"/>
                </a:cubicBezTo>
                <a:lnTo>
                  <a:pt x="4091" y="1695"/>
                </a:lnTo>
                <a:lnTo>
                  <a:pt x="4091" y="1566"/>
                </a:lnTo>
                <a:lnTo>
                  <a:pt x="4152" y="1566"/>
                </a:lnTo>
                <a:cubicBezTo>
                  <a:pt x="4175" y="1566"/>
                  <a:pt x="4187" y="1568"/>
                  <a:pt x="4197" y="1571"/>
                </a:cubicBezTo>
                <a:cubicBezTo>
                  <a:pt x="4219" y="1579"/>
                  <a:pt x="4235" y="1603"/>
                  <a:pt x="4235" y="1630"/>
                </a:cubicBezTo>
                <a:close/>
                <a:moveTo>
                  <a:pt x="3910" y="1975"/>
                </a:moveTo>
                <a:lnTo>
                  <a:pt x="3840" y="1861"/>
                </a:lnTo>
                <a:cubicBezTo>
                  <a:pt x="3815" y="1822"/>
                  <a:pt x="3784" y="1776"/>
                  <a:pt x="3767" y="1767"/>
                </a:cubicBezTo>
                <a:cubicBezTo>
                  <a:pt x="3841" y="1767"/>
                  <a:pt x="3885" y="1705"/>
                  <a:pt x="3885" y="1637"/>
                </a:cubicBezTo>
                <a:cubicBezTo>
                  <a:pt x="3885" y="1563"/>
                  <a:pt x="3837" y="1501"/>
                  <a:pt x="3731" y="1501"/>
                </a:cubicBezTo>
                <a:lnTo>
                  <a:pt x="3586" y="1501"/>
                </a:lnTo>
                <a:lnTo>
                  <a:pt x="3586" y="1975"/>
                </a:lnTo>
                <a:lnTo>
                  <a:pt x="3664" y="1975"/>
                </a:lnTo>
                <a:lnTo>
                  <a:pt x="3664" y="1770"/>
                </a:lnTo>
                <a:cubicBezTo>
                  <a:pt x="3679" y="1771"/>
                  <a:pt x="3686" y="1776"/>
                  <a:pt x="3694" y="1785"/>
                </a:cubicBezTo>
                <a:cubicBezTo>
                  <a:pt x="3720" y="1811"/>
                  <a:pt x="3742" y="1843"/>
                  <a:pt x="3775" y="1902"/>
                </a:cubicBezTo>
                <a:lnTo>
                  <a:pt x="3816" y="1975"/>
                </a:lnTo>
                <a:lnTo>
                  <a:pt x="3910" y="1975"/>
                </a:lnTo>
                <a:close/>
                <a:moveTo>
                  <a:pt x="3802" y="1638"/>
                </a:moveTo>
                <a:cubicBezTo>
                  <a:pt x="3802" y="1662"/>
                  <a:pt x="3794" y="1682"/>
                  <a:pt x="3781" y="1695"/>
                </a:cubicBezTo>
                <a:cubicBezTo>
                  <a:pt x="3767" y="1709"/>
                  <a:pt x="3745" y="1715"/>
                  <a:pt x="3704" y="1715"/>
                </a:cubicBezTo>
                <a:lnTo>
                  <a:pt x="3664" y="1715"/>
                </a:lnTo>
                <a:lnTo>
                  <a:pt x="3664" y="1565"/>
                </a:lnTo>
                <a:lnTo>
                  <a:pt x="3707" y="1565"/>
                </a:lnTo>
                <a:cubicBezTo>
                  <a:pt x="3777" y="1565"/>
                  <a:pt x="3802" y="1590"/>
                  <a:pt x="3802" y="1638"/>
                </a:cubicBezTo>
                <a:close/>
                <a:moveTo>
                  <a:pt x="3478" y="1975"/>
                </a:moveTo>
                <a:lnTo>
                  <a:pt x="3478" y="1908"/>
                </a:lnTo>
                <a:lnTo>
                  <a:pt x="3289" y="1908"/>
                </a:lnTo>
                <a:lnTo>
                  <a:pt x="3289" y="1760"/>
                </a:lnTo>
                <a:lnTo>
                  <a:pt x="3433" y="1760"/>
                </a:lnTo>
                <a:lnTo>
                  <a:pt x="3433" y="1695"/>
                </a:lnTo>
                <a:lnTo>
                  <a:pt x="3287" y="1695"/>
                </a:lnTo>
                <a:lnTo>
                  <a:pt x="3287" y="1566"/>
                </a:lnTo>
                <a:lnTo>
                  <a:pt x="3461" y="1566"/>
                </a:lnTo>
                <a:lnTo>
                  <a:pt x="3471" y="1501"/>
                </a:lnTo>
                <a:lnTo>
                  <a:pt x="3209" y="1501"/>
                </a:lnTo>
                <a:lnTo>
                  <a:pt x="3209" y="1975"/>
                </a:lnTo>
                <a:lnTo>
                  <a:pt x="3478" y="1975"/>
                </a:lnTo>
                <a:close/>
                <a:moveTo>
                  <a:pt x="3083" y="1739"/>
                </a:moveTo>
                <a:cubicBezTo>
                  <a:pt x="3083" y="1666"/>
                  <a:pt x="3067" y="1609"/>
                  <a:pt x="3032" y="1568"/>
                </a:cubicBezTo>
                <a:cubicBezTo>
                  <a:pt x="2987" y="1518"/>
                  <a:pt x="2935" y="1501"/>
                  <a:pt x="2846" y="1501"/>
                </a:cubicBezTo>
                <a:lnTo>
                  <a:pt x="2747" y="1501"/>
                </a:lnTo>
                <a:lnTo>
                  <a:pt x="2747" y="1975"/>
                </a:lnTo>
                <a:lnTo>
                  <a:pt x="2864" y="1975"/>
                </a:lnTo>
                <a:cubicBezTo>
                  <a:pt x="2953" y="1975"/>
                  <a:pt x="2994" y="1959"/>
                  <a:pt x="3033" y="1908"/>
                </a:cubicBezTo>
                <a:cubicBezTo>
                  <a:pt x="3065" y="1867"/>
                  <a:pt x="3083" y="1811"/>
                  <a:pt x="3083" y="1739"/>
                </a:cubicBezTo>
                <a:close/>
                <a:moveTo>
                  <a:pt x="2996" y="1748"/>
                </a:moveTo>
                <a:cubicBezTo>
                  <a:pt x="2996" y="1855"/>
                  <a:pt x="2962" y="1910"/>
                  <a:pt x="2879" y="1910"/>
                </a:cubicBezTo>
                <a:lnTo>
                  <a:pt x="2827" y="1910"/>
                </a:lnTo>
                <a:lnTo>
                  <a:pt x="2827" y="1564"/>
                </a:lnTo>
                <a:lnTo>
                  <a:pt x="2877" y="1564"/>
                </a:lnTo>
                <a:cubicBezTo>
                  <a:pt x="2919" y="1564"/>
                  <a:pt x="2944" y="1575"/>
                  <a:pt x="2966" y="1605"/>
                </a:cubicBezTo>
                <a:cubicBezTo>
                  <a:pt x="2990" y="1638"/>
                  <a:pt x="2996" y="1687"/>
                  <a:pt x="2996" y="1748"/>
                </a:cubicBezTo>
                <a:close/>
                <a:moveTo>
                  <a:pt x="2658" y="1975"/>
                </a:moveTo>
                <a:lnTo>
                  <a:pt x="2507" y="1501"/>
                </a:lnTo>
                <a:lnTo>
                  <a:pt x="2416" y="1501"/>
                </a:lnTo>
                <a:lnTo>
                  <a:pt x="2260" y="1975"/>
                </a:lnTo>
                <a:lnTo>
                  <a:pt x="2342" y="1975"/>
                </a:lnTo>
                <a:lnTo>
                  <a:pt x="2380" y="1850"/>
                </a:lnTo>
                <a:lnTo>
                  <a:pt x="2533" y="1850"/>
                </a:lnTo>
                <a:lnTo>
                  <a:pt x="2572" y="1975"/>
                </a:lnTo>
                <a:lnTo>
                  <a:pt x="2658" y="1975"/>
                </a:lnTo>
                <a:close/>
                <a:moveTo>
                  <a:pt x="2515" y="1785"/>
                </a:moveTo>
                <a:lnTo>
                  <a:pt x="2399" y="1785"/>
                </a:lnTo>
                <a:cubicBezTo>
                  <a:pt x="2410" y="1753"/>
                  <a:pt x="2459" y="1579"/>
                  <a:pt x="2459" y="1579"/>
                </a:cubicBezTo>
                <a:lnTo>
                  <a:pt x="2459" y="1579"/>
                </a:lnTo>
                <a:cubicBezTo>
                  <a:pt x="2463" y="1598"/>
                  <a:pt x="2511" y="1774"/>
                  <a:pt x="2515" y="1785"/>
                </a:cubicBezTo>
                <a:close/>
                <a:moveTo>
                  <a:pt x="2152" y="1648"/>
                </a:moveTo>
                <a:cubicBezTo>
                  <a:pt x="2152" y="1704"/>
                  <a:pt x="2125" y="1731"/>
                  <a:pt x="2067" y="1731"/>
                </a:cubicBezTo>
                <a:lnTo>
                  <a:pt x="2006" y="1731"/>
                </a:lnTo>
                <a:lnTo>
                  <a:pt x="2006" y="1565"/>
                </a:lnTo>
                <a:lnTo>
                  <a:pt x="2067" y="1565"/>
                </a:lnTo>
                <a:cubicBezTo>
                  <a:pt x="2098" y="1565"/>
                  <a:pt x="2119" y="1573"/>
                  <a:pt x="2133" y="1588"/>
                </a:cubicBezTo>
                <a:cubicBezTo>
                  <a:pt x="2146" y="1602"/>
                  <a:pt x="2152" y="1622"/>
                  <a:pt x="2152" y="164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8" name="Freihandform: Form 37">
            <a:extLst>
              <a:ext uri="{FF2B5EF4-FFF2-40B4-BE49-F238E27FC236}">
                <a16:creationId xmlns:a16="http://schemas.microsoft.com/office/drawing/2014/main" id="{D6B4A9B5-5BEA-4E2C-B690-BAFEC886997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25976" y="0"/>
            <a:ext cx="4518025" cy="4068763"/>
          </a:xfrm>
          <a:custGeom>
            <a:avLst/>
            <a:gdLst>
              <a:gd name="connsiteX0" fmla="*/ 2833204 w 4518025"/>
              <a:gd name="connsiteY0" fmla="*/ 0 h 4068763"/>
              <a:gd name="connsiteX1" fmla="*/ 4518025 w 4518025"/>
              <a:gd name="connsiteY1" fmla="*/ 0 h 4068763"/>
              <a:gd name="connsiteX2" fmla="*/ 4518025 w 4518025"/>
              <a:gd name="connsiteY2" fmla="*/ 3285035 h 4068763"/>
              <a:gd name="connsiteX3" fmla="*/ 3769096 w 4518025"/>
              <a:gd name="connsiteY3" fmla="*/ 4012603 h 4068763"/>
              <a:gd name="connsiteX4" fmla="*/ 3714445 w 4518025"/>
              <a:gd name="connsiteY4" fmla="*/ 3992442 h 4068763"/>
              <a:gd name="connsiteX5" fmla="*/ 3630312 w 4518025"/>
              <a:gd name="connsiteY5" fmla="*/ 4068763 h 4068763"/>
              <a:gd name="connsiteX6" fmla="*/ 1507926 w 4518025"/>
              <a:gd name="connsiteY6" fmla="*/ 3825401 h 4068763"/>
              <a:gd name="connsiteX7" fmla="*/ 1508645 w 4518025"/>
              <a:gd name="connsiteY7" fmla="*/ 3816040 h 4068763"/>
              <a:gd name="connsiteX8" fmla="*/ 1424152 w 4518025"/>
              <a:gd name="connsiteY8" fmla="*/ 3731440 h 4068763"/>
              <a:gd name="connsiteX9" fmla="*/ 1380648 w 4518025"/>
              <a:gd name="connsiteY9" fmla="*/ 3743680 h 4068763"/>
              <a:gd name="connsiteX10" fmla="*/ 0 w 4518025"/>
              <a:gd name="connsiteY10" fmla="*/ 1538296 h 4068763"/>
              <a:gd name="connsiteX11" fmla="*/ 36314 w 4518025"/>
              <a:gd name="connsiteY11" fmla="*/ 1468816 h 4068763"/>
              <a:gd name="connsiteX12" fmla="*/ 11865 w 4518025"/>
              <a:gd name="connsiteY12" fmla="*/ 1409415 h 4068763"/>
              <a:gd name="connsiteX13" fmla="*/ 1061732 w 4518025"/>
              <a:gd name="connsiteY13" fmla="*/ 505085 h 4068763"/>
              <a:gd name="connsiteX14" fmla="*/ 1125731 w 4518025"/>
              <a:gd name="connsiteY14" fmla="*/ 534606 h 4068763"/>
              <a:gd name="connsiteX15" fmla="*/ 1210224 w 4518025"/>
              <a:gd name="connsiteY15" fmla="*/ 450005 h 4068763"/>
              <a:gd name="connsiteX16" fmla="*/ 1207348 w 4518025"/>
              <a:gd name="connsiteY16" fmla="*/ 428405 h 406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8025" h="4068763">
                <a:moveTo>
                  <a:pt x="2833204" y="0"/>
                </a:moveTo>
                <a:lnTo>
                  <a:pt x="4518025" y="0"/>
                </a:lnTo>
                <a:lnTo>
                  <a:pt x="4518025" y="3285035"/>
                </a:lnTo>
                <a:lnTo>
                  <a:pt x="3769096" y="4012603"/>
                </a:lnTo>
                <a:cubicBezTo>
                  <a:pt x="3754354" y="4000002"/>
                  <a:pt x="3735299" y="3992442"/>
                  <a:pt x="3714445" y="3992442"/>
                </a:cubicBezTo>
                <a:cubicBezTo>
                  <a:pt x="3670581" y="3992442"/>
                  <a:pt x="3634626" y="4025923"/>
                  <a:pt x="3630312" y="4068763"/>
                </a:cubicBezTo>
                <a:lnTo>
                  <a:pt x="1507926" y="3825401"/>
                </a:lnTo>
                <a:cubicBezTo>
                  <a:pt x="1508286" y="3822521"/>
                  <a:pt x="1508645" y="3819280"/>
                  <a:pt x="1508645" y="3816040"/>
                </a:cubicBezTo>
                <a:cubicBezTo>
                  <a:pt x="1508645" y="3769240"/>
                  <a:pt x="1470893" y="3731440"/>
                  <a:pt x="1424152" y="3731440"/>
                </a:cubicBezTo>
                <a:cubicBezTo>
                  <a:pt x="1408333" y="3731440"/>
                  <a:pt x="1393232" y="3736120"/>
                  <a:pt x="1380648" y="3743680"/>
                </a:cubicBezTo>
                <a:lnTo>
                  <a:pt x="0" y="1538296"/>
                </a:lnTo>
                <a:cubicBezTo>
                  <a:pt x="21932" y="1522816"/>
                  <a:pt x="36314" y="1497616"/>
                  <a:pt x="36314" y="1468816"/>
                </a:cubicBezTo>
                <a:cubicBezTo>
                  <a:pt x="36314" y="1445775"/>
                  <a:pt x="26966" y="1424535"/>
                  <a:pt x="11865" y="1409415"/>
                </a:cubicBezTo>
                <a:lnTo>
                  <a:pt x="1061732" y="505085"/>
                </a:lnTo>
                <a:cubicBezTo>
                  <a:pt x="1077193" y="523086"/>
                  <a:pt x="1100204" y="534606"/>
                  <a:pt x="1125731" y="534606"/>
                </a:cubicBezTo>
                <a:cubicBezTo>
                  <a:pt x="1172472" y="534606"/>
                  <a:pt x="1210224" y="496805"/>
                  <a:pt x="1210224" y="450005"/>
                </a:cubicBezTo>
                <a:cubicBezTo>
                  <a:pt x="1210224" y="442445"/>
                  <a:pt x="1209145" y="435245"/>
                  <a:pt x="1207348" y="428405"/>
                </a:cubicBezTo>
                <a:close/>
              </a:path>
            </a:pathLst>
          </a:custGeom>
          <a:solidFill>
            <a:srgbClr val="EBEBEB"/>
          </a:solidFill>
        </p:spPr>
        <p:txBody>
          <a:bodyPr wrap="square" anchor="ctr" anchorCtr="0">
            <a:noAutofit/>
          </a:bodyPr>
          <a:lstStyle>
            <a:lvl1pPr algn="ctr">
              <a:defRPr sz="1600"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E19374-7C7F-4869-A1A7-05ECFE7009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0851" y="2952000"/>
            <a:ext cx="4680000" cy="648000"/>
          </a:xfrm>
          <a:noFill/>
        </p:spPr>
        <p:txBody>
          <a:bodyPr anchor="b"/>
          <a:lstStyle>
            <a:lvl1pPr algn="l">
              <a:lnSpc>
                <a:spcPct val="100000"/>
              </a:lnSpc>
              <a:defRPr sz="20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NAME Fachbereich oder Institution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A4D622-8BF0-4839-AB93-118B9BD8B7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850" y="5849620"/>
            <a:ext cx="5040000" cy="32400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Untertitel der Präsentation</a:t>
            </a:r>
          </a:p>
        </p:txBody>
      </p:sp>
      <p:sp>
        <p:nvSpPr>
          <p:cNvPr id="40" name="Fußzeilenplatzhalter 39">
            <a:extLst>
              <a:ext uri="{FF2B5EF4-FFF2-40B4-BE49-F238E27FC236}">
                <a16:creationId xmlns:a16="http://schemas.microsoft.com/office/drawing/2014/main" id="{FDC2DBF6-3EE1-43A6-B672-55C525ACE37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450850" y="6208047"/>
            <a:ext cx="5040000" cy="324000"/>
          </a:xfrm>
        </p:spPr>
        <p:txBody>
          <a:bodyPr/>
          <a:lstStyle>
            <a:lvl1pPr>
              <a:defRPr sz="1600"/>
            </a:lvl1pPr>
          </a:lstStyle>
          <a:p>
            <a:r>
              <a:rPr lang="de-DE" smtClean="0"/>
              <a:t>Name Referent*in und oder Titel </a:t>
            </a:r>
            <a:endParaRPr lang="de-DE" dirty="0"/>
          </a:p>
        </p:txBody>
      </p:sp>
      <p:sp>
        <p:nvSpPr>
          <p:cNvPr id="41" name="Foliennummernplatzhalter 40">
            <a:extLst>
              <a:ext uri="{FF2B5EF4-FFF2-40B4-BE49-F238E27FC236}">
                <a16:creationId xmlns:a16="http://schemas.microsoft.com/office/drawing/2014/main" id="{B4109438-527D-4FB7-9A89-E8825099C80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7974738" y="6244047"/>
            <a:ext cx="720000" cy="288000"/>
          </a:xfrm>
        </p:spPr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42" name="Vertikaler Textplatzhalter 2">
            <a:extLst>
              <a:ext uri="{FF2B5EF4-FFF2-40B4-BE49-F238E27FC236}">
                <a16:creationId xmlns:a16="http://schemas.microsoft.com/office/drawing/2014/main" id="{EADAEE7E-0238-4209-9E9A-3FFC4A5EE38B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0" y="5076000"/>
            <a:ext cx="4289346" cy="644792"/>
          </a:xfrm>
          <a:solidFill>
            <a:schemeClr val="accent5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Auf drei Zeilen</a:t>
            </a:r>
          </a:p>
        </p:txBody>
      </p:sp>
      <p:sp>
        <p:nvSpPr>
          <p:cNvPr id="43" name="Vertikaler Textplatzhalter 2">
            <a:extLst>
              <a:ext uri="{FF2B5EF4-FFF2-40B4-BE49-F238E27FC236}">
                <a16:creationId xmlns:a16="http://schemas.microsoft.com/office/drawing/2014/main" id="{ECA949B4-530E-4D83-9BA0-2DDC1A877714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4392494"/>
            <a:ext cx="6320350" cy="644792"/>
          </a:xfrm>
          <a:solidFill>
            <a:schemeClr val="accent5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Titel der Präsentation</a:t>
            </a:r>
          </a:p>
        </p:txBody>
      </p:sp>
      <p:sp>
        <p:nvSpPr>
          <p:cNvPr id="13" name="Vertikaler Textplatzhalter 2">
            <a:extLst>
              <a:ext uri="{FF2B5EF4-FFF2-40B4-BE49-F238E27FC236}">
                <a16:creationId xmlns:a16="http://schemas.microsoft.com/office/drawing/2014/main" id="{E89B4C50-17A2-4499-A9E2-454B62ADBA60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0" y="3708988"/>
            <a:ext cx="4191562" cy="644792"/>
          </a:xfrm>
          <a:solidFill>
            <a:schemeClr val="accent5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hier steht der</a:t>
            </a:r>
          </a:p>
        </p:txBody>
      </p:sp>
      <p:grpSp>
        <p:nvGrpSpPr>
          <p:cNvPr id="14" name="Regieanweisung">
            <a:extLst>
              <a:ext uri="{FF2B5EF4-FFF2-40B4-BE49-F238E27FC236}">
                <a16:creationId xmlns:a16="http://schemas.microsoft.com/office/drawing/2014/main" id="{8C9887ED-FA56-47D8-A554-04E1CD9323EF}"/>
              </a:ext>
            </a:extLst>
          </p:cNvPr>
          <p:cNvGrpSpPr/>
          <p:nvPr userDrawn="1"/>
        </p:nvGrpSpPr>
        <p:grpSpPr>
          <a:xfrm>
            <a:off x="449261" y="0"/>
            <a:ext cx="10746739" cy="7236000"/>
            <a:chOff x="449261" y="0"/>
            <a:chExt cx="10746739" cy="7236000"/>
          </a:xfrm>
        </p:grpSpPr>
        <p:sp>
          <p:nvSpPr>
            <p:cNvPr id="15" name="Regieanweisung">
              <a:extLst>
                <a:ext uri="{FF2B5EF4-FFF2-40B4-BE49-F238E27FC236}">
                  <a16:creationId xmlns:a16="http://schemas.microsoft.com/office/drawing/2014/main" id="{CE6B8BA5-95EE-4ADF-AAA4-2B444727A703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0"/>
              <a:ext cx="1944000" cy="20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16" name="Regieanweisung">
              <a:extLst>
                <a:ext uri="{FF2B5EF4-FFF2-40B4-BE49-F238E27FC236}">
                  <a16:creationId xmlns:a16="http://schemas.microsoft.com/office/drawing/2014/main" id="{222B9A67-489E-4DD3-AD0C-713B472E9ADA}"/>
                </a:ext>
              </a:extLst>
            </p:cNvPr>
            <p:cNvGrpSpPr/>
            <p:nvPr userDrawn="1"/>
          </p:nvGrpSpPr>
          <p:grpSpPr>
            <a:xfrm>
              <a:off x="9252000" y="2579687"/>
              <a:ext cx="1800001" cy="1548574"/>
              <a:chOff x="7667999" y="8675426"/>
              <a:chExt cx="1800001" cy="1548574"/>
            </a:xfrm>
          </p:grpSpPr>
          <p:sp>
            <p:nvSpPr>
              <p:cNvPr id="18" name="Text // Listenebene erhöhen">
                <a:extLst>
                  <a:ext uri="{FF2B5EF4-FFF2-40B4-BE49-F238E27FC236}">
                    <a16:creationId xmlns:a16="http://schemas.microsoft.com/office/drawing/2014/main" id="{84F94400-F15F-43A3-9B21-1301F771A7DD}"/>
                  </a:ext>
                </a:extLst>
              </p:cNvPr>
              <p:cNvSpPr txBox="1"/>
              <p:nvPr userDrawn="1"/>
            </p:nvSpPr>
            <p:spPr>
              <a:xfrm>
                <a:off x="8352000" y="9504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19" name="Text // Listenebene verringern">
                <a:extLst>
                  <a:ext uri="{FF2B5EF4-FFF2-40B4-BE49-F238E27FC236}">
                    <a16:creationId xmlns:a16="http://schemas.microsoft.com/office/drawing/2014/main" id="{46971079-7FCD-44C4-9788-235520CB725B}"/>
                  </a:ext>
                </a:extLst>
              </p:cNvPr>
              <p:cNvSpPr txBox="1"/>
              <p:nvPr userDrawn="1"/>
            </p:nvSpPr>
            <p:spPr>
              <a:xfrm>
                <a:off x="8352000" y="9900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0" name="Listenebenen">
                <a:extLst>
                  <a:ext uri="{FF2B5EF4-FFF2-40B4-BE49-F238E27FC236}">
                    <a16:creationId xmlns:a16="http://schemas.microsoft.com/office/drawing/2014/main" id="{16FBC351-E303-4C57-9EF6-AA9029784DE2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7668000" y="8675426"/>
                <a:ext cx="180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21" name="Bild // Listenebene verringern">
                <a:extLst>
                  <a:ext uri="{FF2B5EF4-FFF2-40B4-BE49-F238E27FC236}">
                    <a16:creationId xmlns:a16="http://schemas.microsoft.com/office/drawing/2014/main" id="{ACA43603-CBEF-4D0E-B415-8835AD63735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7667999" y="9918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" name="Bild // Listenebene erhöhen">
                <a:extLst>
                  <a:ext uri="{FF2B5EF4-FFF2-40B4-BE49-F238E27FC236}">
                    <a16:creationId xmlns:a16="http://schemas.microsoft.com/office/drawing/2014/main" id="{45BCC3F1-3AC1-4608-B7BA-063CDA8EA5C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7667999" y="9522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" name="Fußzeile">
              <a:extLst>
                <a:ext uri="{FF2B5EF4-FFF2-40B4-BE49-F238E27FC236}">
                  <a16:creationId xmlns:a16="http://schemas.microsoft.com/office/drawing/2014/main" id="{319292A5-0730-4F47-B00E-3B95A0274E67}"/>
                </a:ext>
              </a:extLst>
            </p:cNvPr>
            <p:cNvSpPr txBox="1"/>
            <p:nvPr userDrawn="1"/>
          </p:nvSpPr>
          <p:spPr>
            <a:xfrm rot="10800000" flipH="1" flipV="1">
              <a:off x="449261" y="6948000"/>
              <a:ext cx="6804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4682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" userDrawn="1">
          <p15:clr>
            <a:srgbClr val="FBAE40"/>
          </p15:clr>
        </p15:guide>
        <p15:guide id="2" pos="547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4-zeilig Farbe opt. än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intergrundnetz">
            <a:extLst>
              <a:ext uri="{FF2B5EF4-FFF2-40B4-BE49-F238E27FC236}">
                <a16:creationId xmlns:a16="http://schemas.microsoft.com/office/drawing/2014/main" id="{739C7D10-FD13-4B5B-9C87-F102342248A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2700" y="0"/>
            <a:ext cx="9131300" cy="6858000"/>
          </a:xfrm>
          <a:custGeom>
            <a:avLst/>
            <a:gdLst>
              <a:gd name="T0" fmla="*/ 11923 w 25400"/>
              <a:gd name="T1" fmla="*/ 3320 h 19050"/>
              <a:gd name="T2" fmla="*/ 10023 w 25400"/>
              <a:gd name="T3" fmla="*/ 4808 h 19050"/>
              <a:gd name="T4" fmla="*/ 10862 w 25400"/>
              <a:gd name="T5" fmla="*/ 3283 h 19050"/>
              <a:gd name="T6" fmla="*/ 4657 w 25400"/>
              <a:gd name="T7" fmla="*/ 5594 h 19050"/>
              <a:gd name="T8" fmla="*/ 7180 w 25400"/>
              <a:gd name="T9" fmla="*/ 5671 h 19050"/>
              <a:gd name="T10" fmla="*/ 8344 w 25400"/>
              <a:gd name="T11" fmla="*/ 5707 h 19050"/>
              <a:gd name="T12" fmla="*/ 2461 w 25400"/>
              <a:gd name="T13" fmla="*/ 5169 h 19050"/>
              <a:gd name="T14" fmla="*/ 3123 w 25400"/>
              <a:gd name="T15" fmla="*/ 5291 h 19050"/>
              <a:gd name="T16" fmla="*/ 13439 w 25400"/>
              <a:gd name="T17" fmla="*/ 7971 h 19050"/>
              <a:gd name="T18" fmla="*/ 15341 w 25400"/>
              <a:gd name="T19" fmla="*/ 9056 h 19050"/>
              <a:gd name="T20" fmla="*/ 9954 w 25400"/>
              <a:gd name="T21" fmla="*/ 5938 h 19050"/>
              <a:gd name="T22" fmla="*/ 11356 w 25400"/>
              <a:gd name="T23" fmla="*/ 6738 h 19050"/>
              <a:gd name="T24" fmla="*/ 10546 w 25400"/>
              <a:gd name="T25" fmla="*/ 5177 h 19050"/>
              <a:gd name="T26" fmla="*/ 11397 w 25400"/>
              <a:gd name="T27" fmla="*/ 4735 h 19050"/>
              <a:gd name="T28" fmla="*/ 198 w 25400"/>
              <a:gd name="T29" fmla="*/ 4970 h 19050"/>
              <a:gd name="T30" fmla="*/ 11941 w 25400"/>
              <a:gd name="T31" fmla="*/ 1758 h 19050"/>
              <a:gd name="T32" fmla="*/ 13358 w 25400"/>
              <a:gd name="T33" fmla="*/ 249 h 19050"/>
              <a:gd name="T34" fmla="*/ 15214 w 25400"/>
              <a:gd name="T35" fmla="*/ 370 h 19050"/>
              <a:gd name="T36" fmla="*/ 9256 w 25400"/>
              <a:gd name="T37" fmla="*/ 1522 h 19050"/>
              <a:gd name="T38" fmla="*/ 7370 w 25400"/>
              <a:gd name="T39" fmla="*/ 502 h 19050"/>
              <a:gd name="T40" fmla="*/ 7953 w 25400"/>
              <a:gd name="T41" fmla="*/ 817 h 19050"/>
              <a:gd name="T42" fmla="*/ 403 w 25400"/>
              <a:gd name="T43" fmla="*/ 3631 h 19050"/>
              <a:gd name="T44" fmla="*/ 582 w 25400"/>
              <a:gd name="T45" fmla="*/ 4066 h 19050"/>
              <a:gd name="T46" fmla="*/ 13982 w 25400"/>
              <a:gd name="T47" fmla="*/ 17462 h 19050"/>
              <a:gd name="T48" fmla="*/ 16192 w 25400"/>
              <a:gd name="T49" fmla="*/ 11507 h 19050"/>
              <a:gd name="T50" fmla="*/ 15658 w 25400"/>
              <a:gd name="T51" fmla="*/ 12421 h 19050"/>
              <a:gd name="T52" fmla="*/ 14820 w 25400"/>
              <a:gd name="T53" fmla="*/ 13743 h 19050"/>
              <a:gd name="T54" fmla="*/ 12514 w 25400"/>
              <a:gd name="T55" fmla="*/ 17381 h 19050"/>
              <a:gd name="T56" fmla="*/ 13290 w 25400"/>
              <a:gd name="T57" fmla="*/ 16157 h 19050"/>
              <a:gd name="T58" fmla="*/ 22526 w 25400"/>
              <a:gd name="T59" fmla="*/ 14113 h 19050"/>
              <a:gd name="T60" fmla="*/ 22688 w 25400"/>
              <a:gd name="T61" fmla="*/ 13426 h 19050"/>
              <a:gd name="T62" fmla="*/ 20271 w 25400"/>
              <a:gd name="T63" fmla="*/ 16525 h 19050"/>
              <a:gd name="T64" fmla="*/ 20697 w 25400"/>
              <a:gd name="T65" fmla="*/ 16320 h 19050"/>
              <a:gd name="T66" fmla="*/ 16675 w 25400"/>
              <a:gd name="T67" fmla="*/ 18115 h 19050"/>
              <a:gd name="T68" fmla="*/ 17158 w 25400"/>
              <a:gd name="T69" fmla="*/ 17716 h 19050"/>
              <a:gd name="T70" fmla="*/ 19311 w 25400"/>
              <a:gd name="T71" fmla="*/ 14734 h 19050"/>
              <a:gd name="T72" fmla="*/ 20316 w 25400"/>
              <a:gd name="T73" fmla="*/ 15114 h 19050"/>
              <a:gd name="T74" fmla="*/ 17836 w 25400"/>
              <a:gd name="T75" fmla="*/ 12851 h 19050"/>
              <a:gd name="T76" fmla="*/ 17071 w 25400"/>
              <a:gd name="T77" fmla="*/ 11230 h 19050"/>
              <a:gd name="T78" fmla="*/ 23150 w 25400"/>
              <a:gd name="T79" fmla="*/ 15966 h 19050"/>
              <a:gd name="T80" fmla="*/ 23969 w 25400"/>
              <a:gd name="T81" fmla="*/ 16146 h 19050"/>
              <a:gd name="T82" fmla="*/ 9396 w 25400"/>
              <a:gd name="T83" fmla="*/ 3334 h 19050"/>
              <a:gd name="T84" fmla="*/ 5372 w 25400"/>
              <a:gd name="T85" fmla="*/ 5019 h 19050"/>
              <a:gd name="T86" fmla="*/ 7794 w 25400"/>
              <a:gd name="T87" fmla="*/ 4005 h 19050"/>
              <a:gd name="T88" fmla="*/ 4330 w 25400"/>
              <a:gd name="T89" fmla="*/ 5455 h 19050"/>
              <a:gd name="T90" fmla="*/ 5301 w 25400"/>
              <a:gd name="T91" fmla="*/ 5048 h 19050"/>
              <a:gd name="T92" fmla="*/ 14473 w 25400"/>
              <a:gd name="T93" fmla="*/ 1703 h 19050"/>
              <a:gd name="T94" fmla="*/ 15099 w 25400"/>
              <a:gd name="T95" fmla="*/ 1481 h 19050"/>
              <a:gd name="T96" fmla="*/ 12217 w 25400"/>
              <a:gd name="T97" fmla="*/ 2317 h 19050"/>
              <a:gd name="T98" fmla="*/ 17287 w 25400"/>
              <a:gd name="T99" fmla="*/ 15392 h 19050"/>
              <a:gd name="T100" fmla="*/ 15337 w 25400"/>
              <a:gd name="T101" fmla="*/ 16772 h 19050"/>
              <a:gd name="T102" fmla="*/ 17623 w 25400"/>
              <a:gd name="T103" fmla="*/ 15201 h 19050"/>
              <a:gd name="T104" fmla="*/ 17487 w 25400"/>
              <a:gd name="T105" fmla="*/ 16451 h 19050"/>
              <a:gd name="T106" fmla="*/ 17966 w 25400"/>
              <a:gd name="T107" fmla="*/ 15627 h 19050"/>
              <a:gd name="T108" fmla="*/ 9101 w 25400"/>
              <a:gd name="T109" fmla="*/ 18362 h 19050"/>
              <a:gd name="T110" fmla="*/ 10727 w 25400"/>
              <a:gd name="T111" fmla="*/ 18043 h 19050"/>
              <a:gd name="T112" fmla="*/ 4916 w 25400"/>
              <a:gd name="T113" fmla="*/ 19044 h 19050"/>
              <a:gd name="T114" fmla="*/ 7316 w 25400"/>
              <a:gd name="T115" fmla="*/ 18670 h 19050"/>
              <a:gd name="T116" fmla="*/ 16075 w 25400"/>
              <a:gd name="T117" fmla="*/ 18569 h 19050"/>
              <a:gd name="T118" fmla="*/ 14763 w 25400"/>
              <a:gd name="T119" fmla="*/ 18457 h 19050"/>
              <a:gd name="T120" fmla="*/ 15730 w 25400"/>
              <a:gd name="T121" fmla="*/ 1250 h 19050"/>
              <a:gd name="T122" fmla="*/ 10892 w 25400"/>
              <a:gd name="T123" fmla="*/ 2708 h 19050"/>
              <a:gd name="T124" fmla="*/ 18847 w 25400"/>
              <a:gd name="T125" fmla="*/ 14601 h 19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400" h="19050">
                <a:moveTo>
                  <a:pt x="22330" y="15806"/>
                </a:moveTo>
                <a:cubicBezTo>
                  <a:pt x="22330" y="15705"/>
                  <a:pt x="22267" y="15620"/>
                  <a:pt x="22178" y="15586"/>
                </a:cubicBezTo>
                <a:lnTo>
                  <a:pt x="22193" y="15523"/>
                </a:lnTo>
                <a:lnTo>
                  <a:pt x="22155" y="15514"/>
                </a:lnTo>
                <a:lnTo>
                  <a:pt x="22141" y="15575"/>
                </a:lnTo>
                <a:cubicBezTo>
                  <a:pt x="22126" y="15572"/>
                  <a:pt x="22111" y="15571"/>
                  <a:pt x="22095" y="15571"/>
                </a:cubicBezTo>
                <a:cubicBezTo>
                  <a:pt x="22001" y="15571"/>
                  <a:pt x="21921" y="15626"/>
                  <a:pt x="21883" y="15705"/>
                </a:cubicBezTo>
                <a:lnTo>
                  <a:pt x="21805" y="15675"/>
                </a:lnTo>
                <a:lnTo>
                  <a:pt x="21791" y="15712"/>
                </a:lnTo>
                <a:lnTo>
                  <a:pt x="21869" y="15741"/>
                </a:lnTo>
                <a:cubicBezTo>
                  <a:pt x="21863" y="15762"/>
                  <a:pt x="21860" y="15783"/>
                  <a:pt x="21860" y="15806"/>
                </a:cubicBezTo>
                <a:cubicBezTo>
                  <a:pt x="21860" y="15828"/>
                  <a:pt x="21863" y="15850"/>
                  <a:pt x="21869" y="15871"/>
                </a:cubicBezTo>
                <a:lnTo>
                  <a:pt x="21795" y="15900"/>
                </a:lnTo>
                <a:lnTo>
                  <a:pt x="21809" y="15936"/>
                </a:lnTo>
                <a:lnTo>
                  <a:pt x="21883" y="15907"/>
                </a:lnTo>
                <a:cubicBezTo>
                  <a:pt x="21921" y="15986"/>
                  <a:pt x="22002" y="16041"/>
                  <a:pt x="22095" y="16041"/>
                </a:cubicBezTo>
                <a:cubicBezTo>
                  <a:pt x="22205" y="16041"/>
                  <a:pt x="22296" y="15966"/>
                  <a:pt x="22322" y="15864"/>
                </a:cubicBezTo>
                <a:lnTo>
                  <a:pt x="22393" y="15876"/>
                </a:lnTo>
                <a:lnTo>
                  <a:pt x="22399" y="15838"/>
                </a:lnTo>
                <a:lnTo>
                  <a:pt x="22329" y="15826"/>
                </a:lnTo>
                <a:cubicBezTo>
                  <a:pt x="22330" y="15819"/>
                  <a:pt x="22330" y="15812"/>
                  <a:pt x="22330" y="15806"/>
                </a:cubicBezTo>
                <a:close/>
                <a:moveTo>
                  <a:pt x="6919" y="4414"/>
                </a:moveTo>
                <a:lnTo>
                  <a:pt x="6904" y="4378"/>
                </a:lnTo>
                <a:lnTo>
                  <a:pt x="6797" y="4422"/>
                </a:lnTo>
                <a:lnTo>
                  <a:pt x="6812" y="4458"/>
                </a:lnTo>
                <a:lnTo>
                  <a:pt x="6812" y="4458"/>
                </a:lnTo>
                <a:lnTo>
                  <a:pt x="6919" y="4414"/>
                </a:lnTo>
                <a:close/>
                <a:moveTo>
                  <a:pt x="11646" y="3058"/>
                </a:moveTo>
                <a:lnTo>
                  <a:pt x="11563" y="2979"/>
                </a:lnTo>
                <a:lnTo>
                  <a:pt x="11536" y="3007"/>
                </a:lnTo>
                <a:lnTo>
                  <a:pt x="11619" y="3086"/>
                </a:lnTo>
                <a:lnTo>
                  <a:pt x="11646" y="3058"/>
                </a:lnTo>
                <a:close/>
                <a:moveTo>
                  <a:pt x="11785" y="3189"/>
                </a:moveTo>
                <a:lnTo>
                  <a:pt x="11701" y="3110"/>
                </a:lnTo>
                <a:lnTo>
                  <a:pt x="11675" y="3138"/>
                </a:lnTo>
                <a:lnTo>
                  <a:pt x="11758" y="3217"/>
                </a:lnTo>
                <a:lnTo>
                  <a:pt x="11785" y="3189"/>
                </a:lnTo>
                <a:close/>
                <a:moveTo>
                  <a:pt x="11923" y="3320"/>
                </a:moveTo>
                <a:lnTo>
                  <a:pt x="11840" y="3241"/>
                </a:lnTo>
                <a:lnTo>
                  <a:pt x="11813" y="3269"/>
                </a:lnTo>
                <a:lnTo>
                  <a:pt x="11897" y="3348"/>
                </a:lnTo>
                <a:lnTo>
                  <a:pt x="11923" y="3320"/>
                </a:lnTo>
                <a:close/>
                <a:moveTo>
                  <a:pt x="11424" y="2848"/>
                </a:moveTo>
                <a:lnTo>
                  <a:pt x="11397" y="2877"/>
                </a:lnTo>
                <a:lnTo>
                  <a:pt x="11481" y="2955"/>
                </a:lnTo>
                <a:lnTo>
                  <a:pt x="11507" y="2927"/>
                </a:lnTo>
                <a:lnTo>
                  <a:pt x="11424" y="2848"/>
                </a:lnTo>
                <a:close/>
                <a:moveTo>
                  <a:pt x="12451" y="3871"/>
                </a:moveTo>
                <a:lnTo>
                  <a:pt x="12478" y="3843"/>
                </a:lnTo>
                <a:lnTo>
                  <a:pt x="12394" y="3764"/>
                </a:lnTo>
                <a:lnTo>
                  <a:pt x="12368" y="3793"/>
                </a:lnTo>
                <a:lnTo>
                  <a:pt x="12451" y="3871"/>
                </a:lnTo>
                <a:close/>
                <a:moveTo>
                  <a:pt x="11952" y="3400"/>
                </a:moveTo>
                <a:lnTo>
                  <a:pt x="12035" y="3479"/>
                </a:lnTo>
                <a:lnTo>
                  <a:pt x="12062" y="3451"/>
                </a:lnTo>
                <a:lnTo>
                  <a:pt x="11978" y="3372"/>
                </a:lnTo>
                <a:lnTo>
                  <a:pt x="11952" y="3400"/>
                </a:lnTo>
                <a:close/>
                <a:moveTo>
                  <a:pt x="12174" y="3610"/>
                </a:moveTo>
                <a:lnTo>
                  <a:pt x="12200" y="3581"/>
                </a:lnTo>
                <a:lnTo>
                  <a:pt x="12117" y="3503"/>
                </a:lnTo>
                <a:lnTo>
                  <a:pt x="12090" y="3531"/>
                </a:lnTo>
                <a:lnTo>
                  <a:pt x="12174" y="3610"/>
                </a:lnTo>
                <a:close/>
                <a:moveTo>
                  <a:pt x="12229" y="3662"/>
                </a:moveTo>
                <a:lnTo>
                  <a:pt x="12312" y="3741"/>
                </a:lnTo>
                <a:lnTo>
                  <a:pt x="12339" y="3712"/>
                </a:lnTo>
                <a:lnTo>
                  <a:pt x="12256" y="3634"/>
                </a:lnTo>
                <a:lnTo>
                  <a:pt x="12229" y="3662"/>
                </a:lnTo>
                <a:close/>
                <a:moveTo>
                  <a:pt x="10236" y="4483"/>
                </a:moveTo>
                <a:lnTo>
                  <a:pt x="10202" y="4465"/>
                </a:lnTo>
                <a:lnTo>
                  <a:pt x="10148" y="4568"/>
                </a:lnTo>
                <a:lnTo>
                  <a:pt x="10183" y="4586"/>
                </a:lnTo>
                <a:lnTo>
                  <a:pt x="10236" y="4483"/>
                </a:lnTo>
                <a:close/>
                <a:moveTo>
                  <a:pt x="10059" y="4739"/>
                </a:moveTo>
                <a:lnTo>
                  <a:pt x="10093" y="4757"/>
                </a:lnTo>
                <a:lnTo>
                  <a:pt x="10147" y="4654"/>
                </a:lnTo>
                <a:lnTo>
                  <a:pt x="10112" y="4636"/>
                </a:lnTo>
                <a:lnTo>
                  <a:pt x="10059" y="4739"/>
                </a:lnTo>
                <a:close/>
                <a:moveTo>
                  <a:pt x="9701" y="5425"/>
                </a:moveTo>
                <a:lnTo>
                  <a:pt x="9736" y="5443"/>
                </a:lnTo>
                <a:lnTo>
                  <a:pt x="9790" y="5340"/>
                </a:lnTo>
                <a:lnTo>
                  <a:pt x="9755" y="5322"/>
                </a:lnTo>
                <a:lnTo>
                  <a:pt x="9701" y="5425"/>
                </a:lnTo>
                <a:close/>
                <a:moveTo>
                  <a:pt x="10058" y="4826"/>
                </a:moveTo>
                <a:lnTo>
                  <a:pt x="10023" y="4808"/>
                </a:lnTo>
                <a:lnTo>
                  <a:pt x="9970" y="4911"/>
                </a:lnTo>
                <a:lnTo>
                  <a:pt x="10004" y="4929"/>
                </a:lnTo>
                <a:lnTo>
                  <a:pt x="10058" y="4826"/>
                </a:lnTo>
                <a:close/>
                <a:moveTo>
                  <a:pt x="10415" y="4140"/>
                </a:moveTo>
                <a:lnTo>
                  <a:pt x="10380" y="4122"/>
                </a:lnTo>
                <a:lnTo>
                  <a:pt x="10327" y="4225"/>
                </a:lnTo>
                <a:lnTo>
                  <a:pt x="10361" y="4243"/>
                </a:lnTo>
                <a:lnTo>
                  <a:pt x="10415" y="4140"/>
                </a:lnTo>
                <a:close/>
                <a:moveTo>
                  <a:pt x="9844" y="5150"/>
                </a:moveTo>
                <a:lnTo>
                  <a:pt x="9791" y="5253"/>
                </a:lnTo>
                <a:lnTo>
                  <a:pt x="9825" y="5271"/>
                </a:lnTo>
                <a:lnTo>
                  <a:pt x="9879" y="5168"/>
                </a:lnTo>
                <a:lnTo>
                  <a:pt x="9844" y="5150"/>
                </a:lnTo>
                <a:close/>
                <a:moveTo>
                  <a:pt x="10291" y="4294"/>
                </a:moveTo>
                <a:lnTo>
                  <a:pt x="10238" y="4397"/>
                </a:lnTo>
                <a:lnTo>
                  <a:pt x="10272" y="4414"/>
                </a:lnTo>
                <a:lnTo>
                  <a:pt x="10326" y="4312"/>
                </a:lnTo>
                <a:lnTo>
                  <a:pt x="10291" y="4294"/>
                </a:lnTo>
                <a:close/>
                <a:moveTo>
                  <a:pt x="10917" y="3094"/>
                </a:moveTo>
                <a:lnTo>
                  <a:pt x="10863" y="3197"/>
                </a:lnTo>
                <a:lnTo>
                  <a:pt x="10897" y="3215"/>
                </a:lnTo>
                <a:lnTo>
                  <a:pt x="10951" y="3112"/>
                </a:lnTo>
                <a:lnTo>
                  <a:pt x="10917" y="3094"/>
                </a:lnTo>
                <a:close/>
                <a:moveTo>
                  <a:pt x="11006" y="2923"/>
                </a:moveTo>
                <a:lnTo>
                  <a:pt x="10952" y="3026"/>
                </a:lnTo>
                <a:lnTo>
                  <a:pt x="10987" y="3044"/>
                </a:lnTo>
                <a:lnTo>
                  <a:pt x="11040" y="2941"/>
                </a:lnTo>
                <a:lnTo>
                  <a:pt x="11006" y="2923"/>
                </a:lnTo>
                <a:close/>
                <a:moveTo>
                  <a:pt x="10594" y="3798"/>
                </a:moveTo>
                <a:lnTo>
                  <a:pt x="10559" y="3780"/>
                </a:lnTo>
                <a:lnTo>
                  <a:pt x="10506" y="3882"/>
                </a:lnTo>
                <a:lnTo>
                  <a:pt x="10540" y="3900"/>
                </a:lnTo>
                <a:lnTo>
                  <a:pt x="10594" y="3798"/>
                </a:lnTo>
                <a:close/>
                <a:moveTo>
                  <a:pt x="10470" y="3951"/>
                </a:moveTo>
                <a:lnTo>
                  <a:pt x="10416" y="4054"/>
                </a:lnTo>
                <a:lnTo>
                  <a:pt x="10451" y="4072"/>
                </a:lnTo>
                <a:lnTo>
                  <a:pt x="10504" y="3969"/>
                </a:lnTo>
                <a:lnTo>
                  <a:pt x="10470" y="3951"/>
                </a:lnTo>
                <a:close/>
                <a:moveTo>
                  <a:pt x="10827" y="3265"/>
                </a:moveTo>
                <a:lnTo>
                  <a:pt x="10774" y="3368"/>
                </a:lnTo>
                <a:lnTo>
                  <a:pt x="10808" y="3386"/>
                </a:lnTo>
                <a:lnTo>
                  <a:pt x="10862" y="3283"/>
                </a:lnTo>
                <a:lnTo>
                  <a:pt x="10827" y="3265"/>
                </a:lnTo>
                <a:close/>
                <a:moveTo>
                  <a:pt x="10738" y="3437"/>
                </a:moveTo>
                <a:lnTo>
                  <a:pt x="10684" y="3540"/>
                </a:lnTo>
                <a:lnTo>
                  <a:pt x="10719" y="3558"/>
                </a:lnTo>
                <a:lnTo>
                  <a:pt x="10772" y="3455"/>
                </a:lnTo>
                <a:lnTo>
                  <a:pt x="10738" y="3437"/>
                </a:lnTo>
                <a:close/>
                <a:moveTo>
                  <a:pt x="10648" y="3608"/>
                </a:moveTo>
                <a:lnTo>
                  <a:pt x="10595" y="3711"/>
                </a:lnTo>
                <a:lnTo>
                  <a:pt x="10629" y="3729"/>
                </a:lnTo>
                <a:lnTo>
                  <a:pt x="10683" y="3626"/>
                </a:lnTo>
                <a:lnTo>
                  <a:pt x="10648" y="3608"/>
                </a:lnTo>
                <a:close/>
                <a:moveTo>
                  <a:pt x="9880" y="5082"/>
                </a:moveTo>
                <a:lnTo>
                  <a:pt x="9915" y="5100"/>
                </a:lnTo>
                <a:lnTo>
                  <a:pt x="9968" y="4997"/>
                </a:lnTo>
                <a:lnTo>
                  <a:pt x="9934" y="4979"/>
                </a:lnTo>
                <a:lnTo>
                  <a:pt x="9880" y="5082"/>
                </a:lnTo>
                <a:close/>
                <a:moveTo>
                  <a:pt x="5551" y="5582"/>
                </a:moveTo>
                <a:lnTo>
                  <a:pt x="5434" y="5579"/>
                </a:lnTo>
                <a:lnTo>
                  <a:pt x="5433" y="5618"/>
                </a:lnTo>
                <a:lnTo>
                  <a:pt x="5550" y="5621"/>
                </a:lnTo>
                <a:lnTo>
                  <a:pt x="5551" y="5582"/>
                </a:lnTo>
                <a:close/>
                <a:moveTo>
                  <a:pt x="5745" y="5588"/>
                </a:moveTo>
                <a:lnTo>
                  <a:pt x="5628" y="5585"/>
                </a:lnTo>
                <a:lnTo>
                  <a:pt x="5627" y="5624"/>
                </a:lnTo>
                <a:lnTo>
                  <a:pt x="5744" y="5627"/>
                </a:lnTo>
                <a:lnTo>
                  <a:pt x="5745" y="5588"/>
                </a:lnTo>
                <a:close/>
                <a:moveTo>
                  <a:pt x="5939" y="5594"/>
                </a:moveTo>
                <a:lnTo>
                  <a:pt x="5823" y="5591"/>
                </a:lnTo>
                <a:lnTo>
                  <a:pt x="5821" y="5630"/>
                </a:lnTo>
                <a:lnTo>
                  <a:pt x="5938" y="5633"/>
                </a:lnTo>
                <a:lnTo>
                  <a:pt x="5939" y="5594"/>
                </a:lnTo>
                <a:close/>
                <a:moveTo>
                  <a:pt x="9121" y="5731"/>
                </a:moveTo>
                <a:lnTo>
                  <a:pt x="9237" y="5734"/>
                </a:lnTo>
                <a:lnTo>
                  <a:pt x="9238" y="5696"/>
                </a:lnTo>
                <a:lnTo>
                  <a:pt x="9122" y="5692"/>
                </a:lnTo>
                <a:lnTo>
                  <a:pt x="9121" y="5731"/>
                </a:lnTo>
                <a:close/>
                <a:moveTo>
                  <a:pt x="6133" y="5600"/>
                </a:moveTo>
                <a:lnTo>
                  <a:pt x="6017" y="5597"/>
                </a:lnTo>
                <a:lnTo>
                  <a:pt x="6015" y="5635"/>
                </a:lnTo>
                <a:lnTo>
                  <a:pt x="6132" y="5639"/>
                </a:lnTo>
                <a:lnTo>
                  <a:pt x="6133" y="5600"/>
                </a:lnTo>
                <a:close/>
                <a:moveTo>
                  <a:pt x="4657" y="5594"/>
                </a:moveTo>
                <a:lnTo>
                  <a:pt x="4773" y="5597"/>
                </a:lnTo>
                <a:lnTo>
                  <a:pt x="4774" y="5559"/>
                </a:lnTo>
                <a:lnTo>
                  <a:pt x="4658" y="5555"/>
                </a:lnTo>
                <a:lnTo>
                  <a:pt x="4657" y="5594"/>
                </a:lnTo>
                <a:close/>
                <a:moveTo>
                  <a:pt x="4463" y="5588"/>
                </a:moveTo>
                <a:lnTo>
                  <a:pt x="4579" y="5591"/>
                </a:lnTo>
                <a:lnTo>
                  <a:pt x="4580" y="5553"/>
                </a:lnTo>
                <a:lnTo>
                  <a:pt x="4464" y="5549"/>
                </a:lnTo>
                <a:lnTo>
                  <a:pt x="4463" y="5588"/>
                </a:lnTo>
                <a:close/>
                <a:moveTo>
                  <a:pt x="4969" y="5565"/>
                </a:moveTo>
                <a:lnTo>
                  <a:pt x="4852" y="5561"/>
                </a:lnTo>
                <a:lnTo>
                  <a:pt x="4851" y="5600"/>
                </a:lnTo>
                <a:lnTo>
                  <a:pt x="4967" y="5603"/>
                </a:lnTo>
                <a:lnTo>
                  <a:pt x="4969" y="5565"/>
                </a:lnTo>
                <a:close/>
                <a:moveTo>
                  <a:pt x="5163" y="5570"/>
                </a:moveTo>
                <a:lnTo>
                  <a:pt x="5046" y="5567"/>
                </a:lnTo>
                <a:lnTo>
                  <a:pt x="5045" y="5606"/>
                </a:lnTo>
                <a:lnTo>
                  <a:pt x="5161" y="5609"/>
                </a:lnTo>
                <a:lnTo>
                  <a:pt x="5163" y="5570"/>
                </a:lnTo>
                <a:close/>
                <a:moveTo>
                  <a:pt x="5357" y="5576"/>
                </a:moveTo>
                <a:lnTo>
                  <a:pt x="5240" y="5573"/>
                </a:lnTo>
                <a:lnTo>
                  <a:pt x="5239" y="5612"/>
                </a:lnTo>
                <a:lnTo>
                  <a:pt x="5356" y="5615"/>
                </a:lnTo>
                <a:lnTo>
                  <a:pt x="5357" y="5576"/>
                </a:lnTo>
                <a:close/>
                <a:moveTo>
                  <a:pt x="8927" y="5725"/>
                </a:moveTo>
                <a:lnTo>
                  <a:pt x="9043" y="5728"/>
                </a:lnTo>
                <a:lnTo>
                  <a:pt x="9044" y="5690"/>
                </a:lnTo>
                <a:lnTo>
                  <a:pt x="8928" y="5686"/>
                </a:lnTo>
                <a:lnTo>
                  <a:pt x="8927" y="5725"/>
                </a:lnTo>
                <a:close/>
                <a:moveTo>
                  <a:pt x="6715" y="5618"/>
                </a:moveTo>
                <a:lnTo>
                  <a:pt x="6599" y="5615"/>
                </a:lnTo>
                <a:lnTo>
                  <a:pt x="6598" y="5653"/>
                </a:lnTo>
                <a:lnTo>
                  <a:pt x="6714" y="5657"/>
                </a:lnTo>
                <a:lnTo>
                  <a:pt x="6715" y="5618"/>
                </a:lnTo>
                <a:close/>
                <a:moveTo>
                  <a:pt x="7492" y="5642"/>
                </a:moveTo>
                <a:lnTo>
                  <a:pt x="7375" y="5638"/>
                </a:lnTo>
                <a:lnTo>
                  <a:pt x="7374" y="5677"/>
                </a:lnTo>
                <a:lnTo>
                  <a:pt x="7490" y="5681"/>
                </a:lnTo>
                <a:lnTo>
                  <a:pt x="7492" y="5642"/>
                </a:lnTo>
                <a:close/>
                <a:moveTo>
                  <a:pt x="7297" y="5636"/>
                </a:moveTo>
                <a:lnTo>
                  <a:pt x="7181" y="5632"/>
                </a:lnTo>
                <a:lnTo>
                  <a:pt x="7180" y="5671"/>
                </a:lnTo>
                <a:lnTo>
                  <a:pt x="7296" y="5675"/>
                </a:lnTo>
                <a:lnTo>
                  <a:pt x="7297" y="5636"/>
                </a:lnTo>
                <a:close/>
                <a:moveTo>
                  <a:pt x="7103" y="5630"/>
                </a:moveTo>
                <a:lnTo>
                  <a:pt x="6987" y="5626"/>
                </a:lnTo>
                <a:lnTo>
                  <a:pt x="6986" y="5665"/>
                </a:lnTo>
                <a:lnTo>
                  <a:pt x="7102" y="5669"/>
                </a:lnTo>
                <a:lnTo>
                  <a:pt x="7103" y="5630"/>
                </a:lnTo>
                <a:close/>
                <a:moveTo>
                  <a:pt x="6521" y="5612"/>
                </a:moveTo>
                <a:lnTo>
                  <a:pt x="6405" y="5609"/>
                </a:lnTo>
                <a:lnTo>
                  <a:pt x="6404" y="5647"/>
                </a:lnTo>
                <a:lnTo>
                  <a:pt x="6520" y="5651"/>
                </a:lnTo>
                <a:lnTo>
                  <a:pt x="6521" y="5612"/>
                </a:lnTo>
                <a:close/>
                <a:moveTo>
                  <a:pt x="6327" y="5606"/>
                </a:moveTo>
                <a:lnTo>
                  <a:pt x="6211" y="5603"/>
                </a:lnTo>
                <a:lnTo>
                  <a:pt x="6210" y="5641"/>
                </a:lnTo>
                <a:lnTo>
                  <a:pt x="6326" y="5645"/>
                </a:lnTo>
                <a:lnTo>
                  <a:pt x="6327" y="5606"/>
                </a:lnTo>
                <a:close/>
                <a:moveTo>
                  <a:pt x="6909" y="5624"/>
                </a:moveTo>
                <a:lnTo>
                  <a:pt x="6793" y="5620"/>
                </a:lnTo>
                <a:lnTo>
                  <a:pt x="6792" y="5659"/>
                </a:lnTo>
                <a:lnTo>
                  <a:pt x="6908" y="5663"/>
                </a:lnTo>
                <a:lnTo>
                  <a:pt x="6909" y="5624"/>
                </a:lnTo>
                <a:close/>
                <a:moveTo>
                  <a:pt x="7686" y="5648"/>
                </a:moveTo>
                <a:lnTo>
                  <a:pt x="7569" y="5644"/>
                </a:lnTo>
                <a:lnTo>
                  <a:pt x="7568" y="5683"/>
                </a:lnTo>
                <a:lnTo>
                  <a:pt x="7684" y="5687"/>
                </a:lnTo>
                <a:lnTo>
                  <a:pt x="7686" y="5648"/>
                </a:lnTo>
                <a:close/>
                <a:moveTo>
                  <a:pt x="8538" y="5713"/>
                </a:moveTo>
                <a:lnTo>
                  <a:pt x="8655" y="5716"/>
                </a:lnTo>
                <a:lnTo>
                  <a:pt x="8656" y="5678"/>
                </a:lnTo>
                <a:lnTo>
                  <a:pt x="8540" y="5674"/>
                </a:lnTo>
                <a:lnTo>
                  <a:pt x="8538" y="5713"/>
                </a:lnTo>
                <a:close/>
                <a:moveTo>
                  <a:pt x="8150" y="5701"/>
                </a:moveTo>
                <a:lnTo>
                  <a:pt x="8267" y="5705"/>
                </a:lnTo>
                <a:lnTo>
                  <a:pt x="8268" y="5666"/>
                </a:lnTo>
                <a:lnTo>
                  <a:pt x="8151" y="5662"/>
                </a:lnTo>
                <a:lnTo>
                  <a:pt x="8150" y="5701"/>
                </a:lnTo>
                <a:close/>
                <a:moveTo>
                  <a:pt x="8344" y="5707"/>
                </a:moveTo>
                <a:lnTo>
                  <a:pt x="8461" y="5710"/>
                </a:lnTo>
                <a:lnTo>
                  <a:pt x="8462" y="5672"/>
                </a:lnTo>
                <a:lnTo>
                  <a:pt x="8346" y="5668"/>
                </a:lnTo>
                <a:lnTo>
                  <a:pt x="8344" y="5707"/>
                </a:lnTo>
                <a:close/>
                <a:moveTo>
                  <a:pt x="8733" y="5719"/>
                </a:moveTo>
                <a:lnTo>
                  <a:pt x="8849" y="5722"/>
                </a:lnTo>
                <a:lnTo>
                  <a:pt x="8850" y="5684"/>
                </a:lnTo>
                <a:lnTo>
                  <a:pt x="8734" y="5680"/>
                </a:lnTo>
                <a:lnTo>
                  <a:pt x="8733" y="5719"/>
                </a:lnTo>
                <a:close/>
                <a:moveTo>
                  <a:pt x="7880" y="5654"/>
                </a:moveTo>
                <a:lnTo>
                  <a:pt x="7763" y="5650"/>
                </a:lnTo>
                <a:lnTo>
                  <a:pt x="7762" y="5689"/>
                </a:lnTo>
                <a:lnTo>
                  <a:pt x="7879" y="5693"/>
                </a:lnTo>
                <a:lnTo>
                  <a:pt x="7880" y="5654"/>
                </a:lnTo>
                <a:close/>
                <a:moveTo>
                  <a:pt x="8074" y="5660"/>
                </a:moveTo>
                <a:lnTo>
                  <a:pt x="7957" y="5656"/>
                </a:lnTo>
                <a:lnTo>
                  <a:pt x="7956" y="5695"/>
                </a:lnTo>
                <a:lnTo>
                  <a:pt x="8073" y="5699"/>
                </a:lnTo>
                <a:lnTo>
                  <a:pt x="8074" y="5660"/>
                </a:lnTo>
                <a:close/>
                <a:moveTo>
                  <a:pt x="1772" y="5000"/>
                </a:moveTo>
                <a:lnTo>
                  <a:pt x="1886" y="5028"/>
                </a:lnTo>
                <a:lnTo>
                  <a:pt x="1895" y="4990"/>
                </a:lnTo>
                <a:lnTo>
                  <a:pt x="1781" y="4962"/>
                </a:lnTo>
                <a:lnTo>
                  <a:pt x="1772" y="5000"/>
                </a:lnTo>
                <a:close/>
                <a:moveTo>
                  <a:pt x="1963" y="5047"/>
                </a:moveTo>
                <a:lnTo>
                  <a:pt x="2078" y="5075"/>
                </a:lnTo>
                <a:lnTo>
                  <a:pt x="2087" y="5037"/>
                </a:lnTo>
                <a:lnTo>
                  <a:pt x="1972" y="5009"/>
                </a:lnTo>
                <a:lnTo>
                  <a:pt x="1963" y="5047"/>
                </a:lnTo>
                <a:close/>
                <a:moveTo>
                  <a:pt x="1388" y="4906"/>
                </a:moveTo>
                <a:lnTo>
                  <a:pt x="1503" y="4934"/>
                </a:lnTo>
                <a:lnTo>
                  <a:pt x="1512" y="4896"/>
                </a:lnTo>
                <a:lnTo>
                  <a:pt x="1397" y="4868"/>
                </a:lnTo>
                <a:lnTo>
                  <a:pt x="1388" y="4906"/>
                </a:lnTo>
                <a:close/>
                <a:moveTo>
                  <a:pt x="1580" y="4953"/>
                </a:moveTo>
                <a:lnTo>
                  <a:pt x="1695" y="4981"/>
                </a:lnTo>
                <a:lnTo>
                  <a:pt x="1704" y="4943"/>
                </a:lnTo>
                <a:lnTo>
                  <a:pt x="1589" y="4915"/>
                </a:lnTo>
                <a:lnTo>
                  <a:pt x="1580" y="4953"/>
                </a:lnTo>
                <a:close/>
                <a:moveTo>
                  <a:pt x="1197" y="4859"/>
                </a:moveTo>
                <a:lnTo>
                  <a:pt x="1311" y="4887"/>
                </a:lnTo>
                <a:lnTo>
                  <a:pt x="1320" y="4849"/>
                </a:lnTo>
                <a:lnTo>
                  <a:pt x="1206" y="4821"/>
                </a:lnTo>
                <a:lnTo>
                  <a:pt x="1197" y="4859"/>
                </a:lnTo>
                <a:close/>
                <a:moveTo>
                  <a:pt x="2347" y="5141"/>
                </a:moveTo>
                <a:lnTo>
                  <a:pt x="2461" y="5169"/>
                </a:lnTo>
                <a:lnTo>
                  <a:pt x="2470" y="5131"/>
                </a:lnTo>
                <a:lnTo>
                  <a:pt x="2356" y="5103"/>
                </a:lnTo>
                <a:lnTo>
                  <a:pt x="2347" y="5141"/>
                </a:lnTo>
                <a:close/>
                <a:moveTo>
                  <a:pt x="2155" y="5094"/>
                </a:moveTo>
                <a:lnTo>
                  <a:pt x="2270" y="5122"/>
                </a:lnTo>
                <a:lnTo>
                  <a:pt x="2279" y="5084"/>
                </a:lnTo>
                <a:lnTo>
                  <a:pt x="2164" y="5056"/>
                </a:lnTo>
                <a:lnTo>
                  <a:pt x="2155" y="5094"/>
                </a:lnTo>
                <a:close/>
                <a:moveTo>
                  <a:pt x="3688" y="5469"/>
                </a:moveTo>
                <a:lnTo>
                  <a:pt x="3803" y="5497"/>
                </a:lnTo>
                <a:lnTo>
                  <a:pt x="3812" y="5460"/>
                </a:lnTo>
                <a:lnTo>
                  <a:pt x="3698" y="5432"/>
                </a:lnTo>
                <a:lnTo>
                  <a:pt x="3688" y="5469"/>
                </a:lnTo>
                <a:close/>
                <a:moveTo>
                  <a:pt x="3497" y="5422"/>
                </a:moveTo>
                <a:lnTo>
                  <a:pt x="3611" y="5450"/>
                </a:lnTo>
                <a:lnTo>
                  <a:pt x="3621" y="5413"/>
                </a:lnTo>
                <a:lnTo>
                  <a:pt x="3506" y="5385"/>
                </a:lnTo>
                <a:lnTo>
                  <a:pt x="3497" y="5422"/>
                </a:lnTo>
                <a:close/>
                <a:moveTo>
                  <a:pt x="2922" y="5281"/>
                </a:moveTo>
                <a:lnTo>
                  <a:pt x="3036" y="5309"/>
                </a:lnTo>
                <a:lnTo>
                  <a:pt x="3046" y="5272"/>
                </a:lnTo>
                <a:lnTo>
                  <a:pt x="2931" y="5244"/>
                </a:lnTo>
                <a:lnTo>
                  <a:pt x="2922" y="5281"/>
                </a:lnTo>
                <a:close/>
                <a:moveTo>
                  <a:pt x="3305" y="5375"/>
                </a:moveTo>
                <a:lnTo>
                  <a:pt x="3420" y="5403"/>
                </a:lnTo>
                <a:lnTo>
                  <a:pt x="3429" y="5366"/>
                </a:lnTo>
                <a:lnTo>
                  <a:pt x="3314" y="5338"/>
                </a:lnTo>
                <a:lnTo>
                  <a:pt x="3305" y="5375"/>
                </a:lnTo>
                <a:close/>
                <a:moveTo>
                  <a:pt x="2730" y="5234"/>
                </a:moveTo>
                <a:lnTo>
                  <a:pt x="2845" y="5263"/>
                </a:lnTo>
                <a:lnTo>
                  <a:pt x="2854" y="5225"/>
                </a:lnTo>
                <a:lnTo>
                  <a:pt x="2739" y="5197"/>
                </a:lnTo>
                <a:lnTo>
                  <a:pt x="2730" y="5234"/>
                </a:lnTo>
                <a:close/>
                <a:moveTo>
                  <a:pt x="2538" y="5187"/>
                </a:moveTo>
                <a:lnTo>
                  <a:pt x="2653" y="5216"/>
                </a:lnTo>
                <a:lnTo>
                  <a:pt x="2662" y="5178"/>
                </a:lnTo>
                <a:lnTo>
                  <a:pt x="2547" y="5150"/>
                </a:lnTo>
                <a:lnTo>
                  <a:pt x="2538" y="5187"/>
                </a:lnTo>
                <a:close/>
                <a:moveTo>
                  <a:pt x="3113" y="5328"/>
                </a:moveTo>
                <a:lnTo>
                  <a:pt x="3228" y="5356"/>
                </a:lnTo>
                <a:lnTo>
                  <a:pt x="3237" y="5319"/>
                </a:lnTo>
                <a:lnTo>
                  <a:pt x="3123" y="5291"/>
                </a:lnTo>
                <a:lnTo>
                  <a:pt x="3113" y="5328"/>
                </a:lnTo>
                <a:close/>
                <a:moveTo>
                  <a:pt x="13839" y="8199"/>
                </a:moveTo>
                <a:lnTo>
                  <a:pt x="13940" y="8256"/>
                </a:lnTo>
                <a:lnTo>
                  <a:pt x="13959" y="8222"/>
                </a:lnTo>
                <a:lnTo>
                  <a:pt x="13858" y="8165"/>
                </a:lnTo>
                <a:lnTo>
                  <a:pt x="13839" y="8199"/>
                </a:lnTo>
                <a:close/>
                <a:moveTo>
                  <a:pt x="14459" y="8508"/>
                </a:moveTo>
                <a:lnTo>
                  <a:pt x="14359" y="8451"/>
                </a:lnTo>
                <a:lnTo>
                  <a:pt x="14340" y="8484"/>
                </a:lnTo>
                <a:lnTo>
                  <a:pt x="14440" y="8542"/>
                </a:lnTo>
                <a:lnTo>
                  <a:pt x="14459" y="8508"/>
                </a:lnTo>
                <a:close/>
                <a:moveTo>
                  <a:pt x="13692" y="8070"/>
                </a:moveTo>
                <a:lnTo>
                  <a:pt x="13672" y="8104"/>
                </a:lnTo>
                <a:lnTo>
                  <a:pt x="13773" y="8161"/>
                </a:lnTo>
                <a:lnTo>
                  <a:pt x="13792" y="8127"/>
                </a:lnTo>
                <a:lnTo>
                  <a:pt x="13692" y="8070"/>
                </a:lnTo>
                <a:close/>
                <a:moveTo>
                  <a:pt x="14173" y="8389"/>
                </a:moveTo>
                <a:lnTo>
                  <a:pt x="14273" y="8446"/>
                </a:lnTo>
                <a:lnTo>
                  <a:pt x="14292" y="8413"/>
                </a:lnTo>
                <a:lnTo>
                  <a:pt x="14192" y="8356"/>
                </a:lnTo>
                <a:lnTo>
                  <a:pt x="14173" y="8389"/>
                </a:lnTo>
                <a:close/>
                <a:moveTo>
                  <a:pt x="14126" y="8318"/>
                </a:moveTo>
                <a:lnTo>
                  <a:pt x="14025" y="8260"/>
                </a:lnTo>
                <a:lnTo>
                  <a:pt x="14006" y="8294"/>
                </a:lnTo>
                <a:lnTo>
                  <a:pt x="14106" y="8351"/>
                </a:lnTo>
                <a:lnTo>
                  <a:pt x="14126" y="8318"/>
                </a:lnTo>
                <a:close/>
                <a:moveTo>
                  <a:pt x="13024" y="7689"/>
                </a:moveTo>
                <a:lnTo>
                  <a:pt x="13005" y="7723"/>
                </a:lnTo>
                <a:lnTo>
                  <a:pt x="13105" y="7780"/>
                </a:lnTo>
                <a:lnTo>
                  <a:pt x="13124" y="7747"/>
                </a:lnTo>
                <a:lnTo>
                  <a:pt x="13024" y="7689"/>
                </a:lnTo>
                <a:close/>
                <a:moveTo>
                  <a:pt x="13625" y="8032"/>
                </a:moveTo>
                <a:lnTo>
                  <a:pt x="13525" y="7975"/>
                </a:lnTo>
                <a:lnTo>
                  <a:pt x="13506" y="8009"/>
                </a:lnTo>
                <a:lnTo>
                  <a:pt x="13606" y="8066"/>
                </a:lnTo>
                <a:lnTo>
                  <a:pt x="13625" y="8032"/>
                </a:lnTo>
                <a:close/>
                <a:moveTo>
                  <a:pt x="13172" y="7818"/>
                </a:moveTo>
                <a:lnTo>
                  <a:pt x="13272" y="7875"/>
                </a:lnTo>
                <a:lnTo>
                  <a:pt x="13291" y="7842"/>
                </a:lnTo>
                <a:lnTo>
                  <a:pt x="13191" y="7785"/>
                </a:lnTo>
                <a:lnTo>
                  <a:pt x="13172" y="7818"/>
                </a:lnTo>
                <a:close/>
                <a:moveTo>
                  <a:pt x="13439" y="7971"/>
                </a:moveTo>
                <a:lnTo>
                  <a:pt x="13458" y="7937"/>
                </a:lnTo>
                <a:lnTo>
                  <a:pt x="13358" y="7880"/>
                </a:lnTo>
                <a:lnTo>
                  <a:pt x="13339" y="7913"/>
                </a:lnTo>
                <a:lnTo>
                  <a:pt x="13439" y="7971"/>
                </a:lnTo>
                <a:close/>
                <a:moveTo>
                  <a:pt x="12958" y="7651"/>
                </a:moveTo>
                <a:lnTo>
                  <a:pt x="12857" y="7594"/>
                </a:lnTo>
                <a:lnTo>
                  <a:pt x="12838" y="7628"/>
                </a:lnTo>
                <a:lnTo>
                  <a:pt x="12938" y="7685"/>
                </a:lnTo>
                <a:lnTo>
                  <a:pt x="12958" y="7651"/>
                </a:lnTo>
                <a:close/>
                <a:moveTo>
                  <a:pt x="15527" y="9117"/>
                </a:moveTo>
                <a:lnTo>
                  <a:pt x="15508" y="9151"/>
                </a:lnTo>
                <a:lnTo>
                  <a:pt x="15608" y="9208"/>
                </a:lnTo>
                <a:lnTo>
                  <a:pt x="15627" y="9174"/>
                </a:lnTo>
                <a:lnTo>
                  <a:pt x="15527" y="9117"/>
                </a:lnTo>
                <a:close/>
                <a:moveTo>
                  <a:pt x="15675" y="9246"/>
                </a:moveTo>
                <a:lnTo>
                  <a:pt x="15775" y="9303"/>
                </a:lnTo>
                <a:lnTo>
                  <a:pt x="15794" y="9269"/>
                </a:lnTo>
                <a:lnTo>
                  <a:pt x="15694" y="9212"/>
                </a:lnTo>
                <a:lnTo>
                  <a:pt x="15675" y="9246"/>
                </a:lnTo>
                <a:close/>
                <a:moveTo>
                  <a:pt x="16062" y="9422"/>
                </a:moveTo>
                <a:lnTo>
                  <a:pt x="16028" y="9403"/>
                </a:lnTo>
                <a:lnTo>
                  <a:pt x="16008" y="9436"/>
                </a:lnTo>
                <a:lnTo>
                  <a:pt x="16105" y="9492"/>
                </a:lnTo>
                <a:lnTo>
                  <a:pt x="16062" y="9422"/>
                </a:lnTo>
                <a:close/>
                <a:moveTo>
                  <a:pt x="14626" y="8603"/>
                </a:moveTo>
                <a:lnTo>
                  <a:pt x="14526" y="8546"/>
                </a:lnTo>
                <a:lnTo>
                  <a:pt x="14507" y="8580"/>
                </a:lnTo>
                <a:lnTo>
                  <a:pt x="14607" y="8637"/>
                </a:lnTo>
                <a:lnTo>
                  <a:pt x="14626" y="8603"/>
                </a:lnTo>
                <a:close/>
                <a:moveTo>
                  <a:pt x="15841" y="9341"/>
                </a:moveTo>
                <a:lnTo>
                  <a:pt x="15942" y="9398"/>
                </a:lnTo>
                <a:lnTo>
                  <a:pt x="15961" y="9365"/>
                </a:lnTo>
                <a:lnTo>
                  <a:pt x="15861" y="9307"/>
                </a:lnTo>
                <a:lnTo>
                  <a:pt x="15841" y="9341"/>
                </a:lnTo>
                <a:close/>
                <a:moveTo>
                  <a:pt x="14793" y="8698"/>
                </a:moveTo>
                <a:lnTo>
                  <a:pt x="14693" y="8641"/>
                </a:lnTo>
                <a:lnTo>
                  <a:pt x="14673" y="8675"/>
                </a:lnTo>
                <a:lnTo>
                  <a:pt x="14774" y="8732"/>
                </a:lnTo>
                <a:lnTo>
                  <a:pt x="14793" y="8698"/>
                </a:lnTo>
                <a:close/>
                <a:moveTo>
                  <a:pt x="15460" y="9079"/>
                </a:moveTo>
                <a:lnTo>
                  <a:pt x="15360" y="9022"/>
                </a:lnTo>
                <a:lnTo>
                  <a:pt x="15341" y="9056"/>
                </a:lnTo>
                <a:lnTo>
                  <a:pt x="15441" y="9113"/>
                </a:lnTo>
                <a:lnTo>
                  <a:pt x="15460" y="9079"/>
                </a:lnTo>
                <a:close/>
                <a:moveTo>
                  <a:pt x="15294" y="8984"/>
                </a:moveTo>
                <a:lnTo>
                  <a:pt x="15193" y="8927"/>
                </a:lnTo>
                <a:lnTo>
                  <a:pt x="15174" y="8960"/>
                </a:lnTo>
                <a:lnTo>
                  <a:pt x="15274" y="9018"/>
                </a:lnTo>
                <a:lnTo>
                  <a:pt x="15294" y="8984"/>
                </a:lnTo>
                <a:close/>
                <a:moveTo>
                  <a:pt x="14960" y="8794"/>
                </a:moveTo>
                <a:lnTo>
                  <a:pt x="14860" y="8736"/>
                </a:lnTo>
                <a:lnTo>
                  <a:pt x="14840" y="8770"/>
                </a:lnTo>
                <a:lnTo>
                  <a:pt x="14941" y="8827"/>
                </a:lnTo>
                <a:lnTo>
                  <a:pt x="14960" y="8794"/>
                </a:lnTo>
                <a:close/>
                <a:moveTo>
                  <a:pt x="15127" y="8889"/>
                </a:moveTo>
                <a:lnTo>
                  <a:pt x="15026" y="8832"/>
                </a:lnTo>
                <a:lnTo>
                  <a:pt x="15007" y="8865"/>
                </a:lnTo>
                <a:lnTo>
                  <a:pt x="15108" y="8922"/>
                </a:lnTo>
                <a:lnTo>
                  <a:pt x="15127" y="8889"/>
                </a:lnTo>
                <a:close/>
                <a:moveTo>
                  <a:pt x="10335" y="6200"/>
                </a:moveTo>
                <a:lnTo>
                  <a:pt x="10436" y="6257"/>
                </a:lnTo>
                <a:lnTo>
                  <a:pt x="10455" y="6224"/>
                </a:lnTo>
                <a:lnTo>
                  <a:pt x="10355" y="6166"/>
                </a:lnTo>
                <a:lnTo>
                  <a:pt x="10335" y="6200"/>
                </a:lnTo>
                <a:close/>
                <a:moveTo>
                  <a:pt x="10288" y="6128"/>
                </a:moveTo>
                <a:lnTo>
                  <a:pt x="10188" y="6071"/>
                </a:lnTo>
                <a:lnTo>
                  <a:pt x="10168" y="6105"/>
                </a:lnTo>
                <a:lnTo>
                  <a:pt x="10269" y="6162"/>
                </a:lnTo>
                <a:lnTo>
                  <a:pt x="10288" y="6128"/>
                </a:lnTo>
                <a:close/>
                <a:moveTo>
                  <a:pt x="10669" y="6391"/>
                </a:moveTo>
                <a:lnTo>
                  <a:pt x="10769" y="6448"/>
                </a:lnTo>
                <a:lnTo>
                  <a:pt x="10789" y="6414"/>
                </a:lnTo>
                <a:lnTo>
                  <a:pt x="10688" y="6357"/>
                </a:lnTo>
                <a:lnTo>
                  <a:pt x="10669" y="6391"/>
                </a:lnTo>
                <a:close/>
                <a:moveTo>
                  <a:pt x="10521" y="6262"/>
                </a:moveTo>
                <a:lnTo>
                  <a:pt x="10502" y="6295"/>
                </a:lnTo>
                <a:lnTo>
                  <a:pt x="10602" y="6353"/>
                </a:lnTo>
                <a:lnTo>
                  <a:pt x="10622" y="6319"/>
                </a:lnTo>
                <a:lnTo>
                  <a:pt x="10521" y="6262"/>
                </a:lnTo>
                <a:close/>
                <a:moveTo>
                  <a:pt x="9954" y="5938"/>
                </a:moveTo>
                <a:lnTo>
                  <a:pt x="9854" y="5881"/>
                </a:lnTo>
                <a:lnTo>
                  <a:pt x="9835" y="5915"/>
                </a:lnTo>
                <a:lnTo>
                  <a:pt x="9935" y="5972"/>
                </a:lnTo>
                <a:lnTo>
                  <a:pt x="9954" y="5938"/>
                </a:lnTo>
                <a:close/>
                <a:moveTo>
                  <a:pt x="10121" y="6033"/>
                </a:moveTo>
                <a:lnTo>
                  <a:pt x="10021" y="5976"/>
                </a:lnTo>
                <a:lnTo>
                  <a:pt x="10002" y="6010"/>
                </a:lnTo>
                <a:lnTo>
                  <a:pt x="10102" y="6067"/>
                </a:lnTo>
                <a:lnTo>
                  <a:pt x="10121" y="6033"/>
                </a:lnTo>
                <a:close/>
                <a:moveTo>
                  <a:pt x="10836" y="6486"/>
                </a:moveTo>
                <a:lnTo>
                  <a:pt x="10936" y="6543"/>
                </a:lnTo>
                <a:lnTo>
                  <a:pt x="10955" y="6509"/>
                </a:lnTo>
                <a:lnTo>
                  <a:pt x="10855" y="6452"/>
                </a:lnTo>
                <a:lnTo>
                  <a:pt x="10836" y="6486"/>
                </a:lnTo>
                <a:close/>
                <a:moveTo>
                  <a:pt x="11289" y="6700"/>
                </a:moveTo>
                <a:lnTo>
                  <a:pt x="11189" y="6642"/>
                </a:lnTo>
                <a:lnTo>
                  <a:pt x="11170" y="6676"/>
                </a:lnTo>
                <a:lnTo>
                  <a:pt x="11270" y="6733"/>
                </a:lnTo>
                <a:lnTo>
                  <a:pt x="11289" y="6700"/>
                </a:lnTo>
                <a:close/>
                <a:moveTo>
                  <a:pt x="12123" y="7175"/>
                </a:moveTo>
                <a:lnTo>
                  <a:pt x="12023" y="7118"/>
                </a:lnTo>
                <a:lnTo>
                  <a:pt x="12004" y="7152"/>
                </a:lnTo>
                <a:lnTo>
                  <a:pt x="12104" y="7209"/>
                </a:lnTo>
                <a:lnTo>
                  <a:pt x="12123" y="7175"/>
                </a:lnTo>
                <a:close/>
                <a:moveTo>
                  <a:pt x="12457" y="7366"/>
                </a:moveTo>
                <a:lnTo>
                  <a:pt x="12357" y="7309"/>
                </a:lnTo>
                <a:lnTo>
                  <a:pt x="12338" y="7342"/>
                </a:lnTo>
                <a:lnTo>
                  <a:pt x="12438" y="7400"/>
                </a:lnTo>
                <a:lnTo>
                  <a:pt x="12457" y="7366"/>
                </a:lnTo>
                <a:close/>
                <a:moveTo>
                  <a:pt x="11856" y="7023"/>
                </a:moveTo>
                <a:lnTo>
                  <a:pt x="11837" y="7057"/>
                </a:lnTo>
                <a:lnTo>
                  <a:pt x="11937" y="7114"/>
                </a:lnTo>
                <a:lnTo>
                  <a:pt x="11956" y="7080"/>
                </a:lnTo>
                <a:lnTo>
                  <a:pt x="11856" y="7023"/>
                </a:lnTo>
                <a:close/>
                <a:moveTo>
                  <a:pt x="12504" y="7438"/>
                </a:moveTo>
                <a:lnTo>
                  <a:pt x="12605" y="7495"/>
                </a:lnTo>
                <a:lnTo>
                  <a:pt x="12624" y="7461"/>
                </a:lnTo>
                <a:lnTo>
                  <a:pt x="12524" y="7404"/>
                </a:lnTo>
                <a:lnTo>
                  <a:pt x="12504" y="7438"/>
                </a:lnTo>
                <a:close/>
                <a:moveTo>
                  <a:pt x="12290" y="7271"/>
                </a:moveTo>
                <a:lnTo>
                  <a:pt x="12190" y="7213"/>
                </a:lnTo>
                <a:lnTo>
                  <a:pt x="12171" y="7247"/>
                </a:lnTo>
                <a:lnTo>
                  <a:pt x="12271" y="7304"/>
                </a:lnTo>
                <a:lnTo>
                  <a:pt x="12290" y="7271"/>
                </a:lnTo>
                <a:close/>
                <a:moveTo>
                  <a:pt x="11456" y="6795"/>
                </a:moveTo>
                <a:lnTo>
                  <a:pt x="11356" y="6738"/>
                </a:lnTo>
                <a:lnTo>
                  <a:pt x="11336" y="6771"/>
                </a:lnTo>
                <a:lnTo>
                  <a:pt x="11437" y="6828"/>
                </a:lnTo>
                <a:lnTo>
                  <a:pt x="11456" y="6795"/>
                </a:lnTo>
                <a:close/>
                <a:moveTo>
                  <a:pt x="12671" y="7533"/>
                </a:moveTo>
                <a:lnTo>
                  <a:pt x="12772" y="7590"/>
                </a:lnTo>
                <a:lnTo>
                  <a:pt x="12791" y="7556"/>
                </a:lnTo>
                <a:lnTo>
                  <a:pt x="12690" y="7499"/>
                </a:lnTo>
                <a:lnTo>
                  <a:pt x="12671" y="7533"/>
                </a:lnTo>
                <a:close/>
                <a:moveTo>
                  <a:pt x="11623" y="6890"/>
                </a:moveTo>
                <a:lnTo>
                  <a:pt x="11523" y="6833"/>
                </a:lnTo>
                <a:lnTo>
                  <a:pt x="11503" y="6866"/>
                </a:lnTo>
                <a:lnTo>
                  <a:pt x="11604" y="6924"/>
                </a:lnTo>
                <a:lnTo>
                  <a:pt x="11623" y="6890"/>
                </a:lnTo>
                <a:close/>
                <a:moveTo>
                  <a:pt x="11003" y="6581"/>
                </a:moveTo>
                <a:lnTo>
                  <a:pt x="11103" y="6638"/>
                </a:lnTo>
                <a:lnTo>
                  <a:pt x="11122" y="6604"/>
                </a:lnTo>
                <a:lnTo>
                  <a:pt x="11022" y="6547"/>
                </a:lnTo>
                <a:lnTo>
                  <a:pt x="11003" y="6581"/>
                </a:lnTo>
                <a:close/>
                <a:moveTo>
                  <a:pt x="11670" y="6962"/>
                </a:moveTo>
                <a:lnTo>
                  <a:pt x="11770" y="7019"/>
                </a:lnTo>
                <a:lnTo>
                  <a:pt x="11790" y="6985"/>
                </a:lnTo>
                <a:lnTo>
                  <a:pt x="11689" y="6928"/>
                </a:lnTo>
                <a:lnTo>
                  <a:pt x="11670" y="6962"/>
                </a:lnTo>
                <a:close/>
                <a:moveTo>
                  <a:pt x="11007" y="4982"/>
                </a:moveTo>
                <a:lnTo>
                  <a:pt x="10989" y="4947"/>
                </a:lnTo>
                <a:lnTo>
                  <a:pt x="10886" y="5000"/>
                </a:lnTo>
                <a:lnTo>
                  <a:pt x="10904" y="5035"/>
                </a:lnTo>
                <a:lnTo>
                  <a:pt x="11007" y="4982"/>
                </a:lnTo>
                <a:close/>
                <a:moveTo>
                  <a:pt x="10836" y="5070"/>
                </a:moveTo>
                <a:lnTo>
                  <a:pt x="10818" y="5036"/>
                </a:lnTo>
                <a:lnTo>
                  <a:pt x="10716" y="5089"/>
                </a:lnTo>
                <a:lnTo>
                  <a:pt x="10734" y="5123"/>
                </a:lnTo>
                <a:lnTo>
                  <a:pt x="10836" y="5070"/>
                </a:lnTo>
                <a:close/>
                <a:moveTo>
                  <a:pt x="10478" y="5212"/>
                </a:moveTo>
                <a:lnTo>
                  <a:pt x="10376" y="5266"/>
                </a:lnTo>
                <a:lnTo>
                  <a:pt x="10393" y="5300"/>
                </a:lnTo>
                <a:lnTo>
                  <a:pt x="10496" y="5247"/>
                </a:lnTo>
                <a:lnTo>
                  <a:pt x="10478" y="5212"/>
                </a:lnTo>
                <a:close/>
                <a:moveTo>
                  <a:pt x="10564" y="5212"/>
                </a:moveTo>
                <a:lnTo>
                  <a:pt x="10666" y="5158"/>
                </a:lnTo>
                <a:lnTo>
                  <a:pt x="10648" y="5124"/>
                </a:lnTo>
                <a:lnTo>
                  <a:pt x="10546" y="5177"/>
                </a:lnTo>
                <a:lnTo>
                  <a:pt x="10564" y="5212"/>
                </a:lnTo>
                <a:close/>
                <a:moveTo>
                  <a:pt x="11227" y="4823"/>
                </a:moveTo>
                <a:lnTo>
                  <a:pt x="11245" y="4858"/>
                </a:lnTo>
                <a:lnTo>
                  <a:pt x="11347" y="4805"/>
                </a:lnTo>
                <a:lnTo>
                  <a:pt x="11329" y="4770"/>
                </a:lnTo>
                <a:lnTo>
                  <a:pt x="11227" y="4823"/>
                </a:lnTo>
                <a:close/>
                <a:moveTo>
                  <a:pt x="11585" y="4681"/>
                </a:moveTo>
                <a:lnTo>
                  <a:pt x="11687" y="4628"/>
                </a:lnTo>
                <a:lnTo>
                  <a:pt x="11670" y="4593"/>
                </a:lnTo>
                <a:lnTo>
                  <a:pt x="11567" y="4647"/>
                </a:lnTo>
                <a:lnTo>
                  <a:pt x="11585" y="4681"/>
                </a:lnTo>
                <a:close/>
                <a:moveTo>
                  <a:pt x="9797" y="5566"/>
                </a:moveTo>
                <a:lnTo>
                  <a:pt x="9728" y="5602"/>
                </a:lnTo>
                <a:cubicBezTo>
                  <a:pt x="9715" y="5582"/>
                  <a:pt x="9698" y="5565"/>
                  <a:pt x="9680" y="5550"/>
                </a:cubicBezTo>
                <a:lnTo>
                  <a:pt x="9700" y="5511"/>
                </a:lnTo>
                <a:lnTo>
                  <a:pt x="9666" y="5493"/>
                </a:lnTo>
                <a:lnTo>
                  <a:pt x="9647" y="5529"/>
                </a:lnTo>
                <a:cubicBezTo>
                  <a:pt x="9614" y="5510"/>
                  <a:pt x="9576" y="5500"/>
                  <a:pt x="9535" y="5500"/>
                </a:cubicBezTo>
                <a:cubicBezTo>
                  <a:pt x="9405" y="5500"/>
                  <a:pt x="9300" y="5605"/>
                  <a:pt x="9300" y="5735"/>
                </a:cubicBezTo>
                <a:cubicBezTo>
                  <a:pt x="9300" y="5865"/>
                  <a:pt x="9405" y="5970"/>
                  <a:pt x="9535" y="5970"/>
                </a:cubicBezTo>
                <a:cubicBezTo>
                  <a:pt x="9620" y="5970"/>
                  <a:pt x="9694" y="5925"/>
                  <a:pt x="9735" y="5858"/>
                </a:cubicBezTo>
                <a:lnTo>
                  <a:pt x="9768" y="5877"/>
                </a:lnTo>
                <a:lnTo>
                  <a:pt x="9787" y="5843"/>
                </a:lnTo>
                <a:lnTo>
                  <a:pt x="9753" y="5823"/>
                </a:lnTo>
                <a:cubicBezTo>
                  <a:pt x="9764" y="5796"/>
                  <a:pt x="9770" y="5766"/>
                  <a:pt x="9770" y="5735"/>
                </a:cubicBezTo>
                <a:cubicBezTo>
                  <a:pt x="9770" y="5699"/>
                  <a:pt x="9762" y="5666"/>
                  <a:pt x="9748" y="5636"/>
                </a:cubicBezTo>
                <a:lnTo>
                  <a:pt x="9815" y="5601"/>
                </a:lnTo>
                <a:lnTo>
                  <a:pt x="9797" y="5566"/>
                </a:lnTo>
                <a:close/>
                <a:moveTo>
                  <a:pt x="12180" y="4328"/>
                </a:moveTo>
                <a:lnTo>
                  <a:pt x="12078" y="4381"/>
                </a:lnTo>
                <a:lnTo>
                  <a:pt x="12096" y="4416"/>
                </a:lnTo>
                <a:lnTo>
                  <a:pt x="12198" y="4363"/>
                </a:lnTo>
                <a:lnTo>
                  <a:pt x="12180" y="4328"/>
                </a:lnTo>
                <a:close/>
                <a:moveTo>
                  <a:pt x="11840" y="4505"/>
                </a:moveTo>
                <a:lnTo>
                  <a:pt x="11738" y="4558"/>
                </a:lnTo>
                <a:lnTo>
                  <a:pt x="11755" y="4593"/>
                </a:lnTo>
                <a:lnTo>
                  <a:pt x="11858" y="4539"/>
                </a:lnTo>
                <a:lnTo>
                  <a:pt x="11840" y="4505"/>
                </a:lnTo>
                <a:close/>
                <a:moveTo>
                  <a:pt x="11415" y="4769"/>
                </a:moveTo>
                <a:lnTo>
                  <a:pt x="11517" y="4716"/>
                </a:lnTo>
                <a:lnTo>
                  <a:pt x="11499" y="4682"/>
                </a:lnTo>
                <a:lnTo>
                  <a:pt x="11397" y="4735"/>
                </a:lnTo>
                <a:lnTo>
                  <a:pt x="11415" y="4769"/>
                </a:lnTo>
                <a:close/>
                <a:moveTo>
                  <a:pt x="12028" y="4451"/>
                </a:moveTo>
                <a:lnTo>
                  <a:pt x="12010" y="4417"/>
                </a:lnTo>
                <a:lnTo>
                  <a:pt x="11908" y="4470"/>
                </a:lnTo>
                <a:lnTo>
                  <a:pt x="11926" y="4504"/>
                </a:lnTo>
                <a:lnTo>
                  <a:pt x="12028" y="4451"/>
                </a:lnTo>
                <a:close/>
                <a:moveTo>
                  <a:pt x="11057" y="4912"/>
                </a:moveTo>
                <a:lnTo>
                  <a:pt x="11074" y="4946"/>
                </a:lnTo>
                <a:lnTo>
                  <a:pt x="11177" y="4893"/>
                </a:lnTo>
                <a:lnTo>
                  <a:pt x="11159" y="4859"/>
                </a:lnTo>
                <a:lnTo>
                  <a:pt x="11057" y="4912"/>
                </a:lnTo>
                <a:close/>
                <a:moveTo>
                  <a:pt x="10223" y="5389"/>
                </a:moveTo>
                <a:lnTo>
                  <a:pt x="10326" y="5335"/>
                </a:lnTo>
                <a:lnTo>
                  <a:pt x="10308" y="5301"/>
                </a:lnTo>
                <a:lnTo>
                  <a:pt x="10205" y="5354"/>
                </a:lnTo>
                <a:lnTo>
                  <a:pt x="10223" y="5389"/>
                </a:lnTo>
                <a:close/>
                <a:moveTo>
                  <a:pt x="10035" y="5442"/>
                </a:moveTo>
                <a:lnTo>
                  <a:pt x="10053" y="5477"/>
                </a:lnTo>
                <a:lnTo>
                  <a:pt x="10155" y="5424"/>
                </a:lnTo>
                <a:lnTo>
                  <a:pt x="10137" y="5389"/>
                </a:lnTo>
                <a:lnTo>
                  <a:pt x="10035" y="5442"/>
                </a:lnTo>
                <a:close/>
                <a:moveTo>
                  <a:pt x="12351" y="4240"/>
                </a:moveTo>
                <a:lnTo>
                  <a:pt x="12248" y="4293"/>
                </a:lnTo>
                <a:lnTo>
                  <a:pt x="12266" y="4327"/>
                </a:lnTo>
                <a:lnTo>
                  <a:pt x="12368" y="4274"/>
                </a:lnTo>
                <a:lnTo>
                  <a:pt x="12351" y="4240"/>
                </a:lnTo>
                <a:close/>
                <a:moveTo>
                  <a:pt x="9865" y="5531"/>
                </a:moveTo>
                <a:lnTo>
                  <a:pt x="9883" y="5565"/>
                </a:lnTo>
                <a:lnTo>
                  <a:pt x="9985" y="5512"/>
                </a:lnTo>
                <a:lnTo>
                  <a:pt x="9967" y="5478"/>
                </a:lnTo>
                <a:lnTo>
                  <a:pt x="9865" y="5531"/>
                </a:lnTo>
                <a:close/>
                <a:moveTo>
                  <a:pt x="384" y="4897"/>
                </a:moveTo>
                <a:lnTo>
                  <a:pt x="398" y="4933"/>
                </a:lnTo>
                <a:lnTo>
                  <a:pt x="509" y="4889"/>
                </a:lnTo>
                <a:lnTo>
                  <a:pt x="495" y="4853"/>
                </a:lnTo>
                <a:lnTo>
                  <a:pt x="384" y="4897"/>
                </a:lnTo>
                <a:close/>
                <a:moveTo>
                  <a:pt x="11" y="5043"/>
                </a:moveTo>
                <a:lnTo>
                  <a:pt x="25" y="5079"/>
                </a:lnTo>
                <a:lnTo>
                  <a:pt x="137" y="5036"/>
                </a:lnTo>
                <a:lnTo>
                  <a:pt x="122" y="4999"/>
                </a:lnTo>
                <a:lnTo>
                  <a:pt x="11" y="5043"/>
                </a:lnTo>
                <a:close/>
                <a:moveTo>
                  <a:pt x="198" y="4970"/>
                </a:moveTo>
                <a:lnTo>
                  <a:pt x="212" y="5006"/>
                </a:lnTo>
                <a:lnTo>
                  <a:pt x="323" y="4962"/>
                </a:lnTo>
                <a:lnTo>
                  <a:pt x="309" y="4926"/>
                </a:lnTo>
                <a:lnTo>
                  <a:pt x="198" y="4970"/>
                </a:lnTo>
                <a:close/>
                <a:moveTo>
                  <a:pt x="4940" y="64"/>
                </a:moveTo>
                <a:lnTo>
                  <a:pt x="4905" y="0"/>
                </a:lnTo>
                <a:lnTo>
                  <a:pt x="4861" y="0"/>
                </a:lnTo>
                <a:lnTo>
                  <a:pt x="4905" y="83"/>
                </a:lnTo>
                <a:lnTo>
                  <a:pt x="4940" y="64"/>
                </a:lnTo>
                <a:close/>
                <a:moveTo>
                  <a:pt x="5225" y="594"/>
                </a:moveTo>
                <a:lnTo>
                  <a:pt x="5168" y="489"/>
                </a:lnTo>
                <a:lnTo>
                  <a:pt x="5134" y="507"/>
                </a:lnTo>
                <a:lnTo>
                  <a:pt x="5191" y="613"/>
                </a:lnTo>
                <a:lnTo>
                  <a:pt x="5225" y="594"/>
                </a:lnTo>
                <a:close/>
                <a:moveTo>
                  <a:pt x="5130" y="418"/>
                </a:moveTo>
                <a:lnTo>
                  <a:pt x="5073" y="312"/>
                </a:lnTo>
                <a:lnTo>
                  <a:pt x="5039" y="331"/>
                </a:lnTo>
                <a:lnTo>
                  <a:pt x="5096" y="436"/>
                </a:lnTo>
                <a:lnTo>
                  <a:pt x="5130" y="418"/>
                </a:lnTo>
                <a:close/>
                <a:moveTo>
                  <a:pt x="5035" y="241"/>
                </a:moveTo>
                <a:lnTo>
                  <a:pt x="4978" y="136"/>
                </a:lnTo>
                <a:lnTo>
                  <a:pt x="4944" y="154"/>
                </a:lnTo>
                <a:lnTo>
                  <a:pt x="5001" y="259"/>
                </a:lnTo>
                <a:lnTo>
                  <a:pt x="5035" y="241"/>
                </a:lnTo>
                <a:close/>
                <a:moveTo>
                  <a:pt x="11786" y="1987"/>
                </a:moveTo>
                <a:lnTo>
                  <a:pt x="11758" y="1961"/>
                </a:lnTo>
                <a:lnTo>
                  <a:pt x="11679" y="2048"/>
                </a:lnTo>
                <a:lnTo>
                  <a:pt x="11708" y="2074"/>
                </a:lnTo>
                <a:lnTo>
                  <a:pt x="11786" y="1987"/>
                </a:lnTo>
                <a:close/>
                <a:moveTo>
                  <a:pt x="11917" y="1842"/>
                </a:moveTo>
                <a:lnTo>
                  <a:pt x="11888" y="1816"/>
                </a:lnTo>
                <a:lnTo>
                  <a:pt x="11810" y="1903"/>
                </a:lnTo>
                <a:lnTo>
                  <a:pt x="11839" y="1929"/>
                </a:lnTo>
                <a:lnTo>
                  <a:pt x="11917" y="1842"/>
                </a:lnTo>
                <a:close/>
                <a:moveTo>
                  <a:pt x="11655" y="2132"/>
                </a:moveTo>
                <a:lnTo>
                  <a:pt x="11627" y="2106"/>
                </a:lnTo>
                <a:lnTo>
                  <a:pt x="11548" y="2193"/>
                </a:lnTo>
                <a:lnTo>
                  <a:pt x="11577" y="2219"/>
                </a:lnTo>
                <a:lnTo>
                  <a:pt x="11655" y="2132"/>
                </a:lnTo>
                <a:close/>
                <a:moveTo>
                  <a:pt x="12048" y="1697"/>
                </a:moveTo>
                <a:lnTo>
                  <a:pt x="12019" y="1671"/>
                </a:lnTo>
                <a:lnTo>
                  <a:pt x="11941" y="1758"/>
                </a:lnTo>
                <a:lnTo>
                  <a:pt x="11970" y="1784"/>
                </a:lnTo>
                <a:lnTo>
                  <a:pt x="12048" y="1697"/>
                </a:lnTo>
                <a:close/>
                <a:moveTo>
                  <a:pt x="13583" y="0"/>
                </a:moveTo>
                <a:lnTo>
                  <a:pt x="13531" y="0"/>
                </a:lnTo>
                <a:lnTo>
                  <a:pt x="13512" y="20"/>
                </a:lnTo>
                <a:lnTo>
                  <a:pt x="13541" y="46"/>
                </a:lnTo>
                <a:lnTo>
                  <a:pt x="13583" y="0"/>
                </a:lnTo>
                <a:close/>
                <a:moveTo>
                  <a:pt x="11524" y="2277"/>
                </a:moveTo>
                <a:lnTo>
                  <a:pt x="11496" y="2251"/>
                </a:lnTo>
                <a:lnTo>
                  <a:pt x="11417" y="2337"/>
                </a:lnTo>
                <a:lnTo>
                  <a:pt x="11446" y="2363"/>
                </a:lnTo>
                <a:lnTo>
                  <a:pt x="11524" y="2277"/>
                </a:lnTo>
                <a:close/>
                <a:moveTo>
                  <a:pt x="12310" y="1408"/>
                </a:moveTo>
                <a:lnTo>
                  <a:pt x="12281" y="1382"/>
                </a:lnTo>
                <a:lnTo>
                  <a:pt x="12203" y="1468"/>
                </a:lnTo>
                <a:lnTo>
                  <a:pt x="12232" y="1494"/>
                </a:lnTo>
                <a:lnTo>
                  <a:pt x="12310" y="1408"/>
                </a:lnTo>
                <a:close/>
                <a:moveTo>
                  <a:pt x="12179" y="1552"/>
                </a:moveTo>
                <a:lnTo>
                  <a:pt x="12150" y="1526"/>
                </a:lnTo>
                <a:lnTo>
                  <a:pt x="12072" y="1613"/>
                </a:lnTo>
                <a:lnTo>
                  <a:pt x="12101" y="1639"/>
                </a:lnTo>
                <a:lnTo>
                  <a:pt x="12179" y="1552"/>
                </a:lnTo>
                <a:close/>
                <a:moveTo>
                  <a:pt x="13096" y="539"/>
                </a:moveTo>
                <a:lnTo>
                  <a:pt x="13067" y="513"/>
                </a:lnTo>
                <a:lnTo>
                  <a:pt x="12989" y="600"/>
                </a:lnTo>
                <a:lnTo>
                  <a:pt x="13017" y="626"/>
                </a:lnTo>
                <a:lnTo>
                  <a:pt x="13096" y="539"/>
                </a:lnTo>
                <a:close/>
                <a:moveTo>
                  <a:pt x="13227" y="394"/>
                </a:moveTo>
                <a:lnTo>
                  <a:pt x="13198" y="368"/>
                </a:lnTo>
                <a:lnTo>
                  <a:pt x="13119" y="455"/>
                </a:lnTo>
                <a:lnTo>
                  <a:pt x="13148" y="481"/>
                </a:lnTo>
                <a:lnTo>
                  <a:pt x="13227" y="394"/>
                </a:lnTo>
                <a:close/>
                <a:moveTo>
                  <a:pt x="13489" y="104"/>
                </a:moveTo>
                <a:lnTo>
                  <a:pt x="13460" y="78"/>
                </a:lnTo>
                <a:lnTo>
                  <a:pt x="13381" y="165"/>
                </a:lnTo>
                <a:lnTo>
                  <a:pt x="13410" y="191"/>
                </a:lnTo>
                <a:lnTo>
                  <a:pt x="13489" y="104"/>
                </a:lnTo>
                <a:close/>
                <a:moveTo>
                  <a:pt x="13358" y="249"/>
                </a:moveTo>
                <a:lnTo>
                  <a:pt x="13329" y="223"/>
                </a:lnTo>
                <a:lnTo>
                  <a:pt x="13250" y="310"/>
                </a:lnTo>
                <a:lnTo>
                  <a:pt x="13279" y="336"/>
                </a:lnTo>
                <a:lnTo>
                  <a:pt x="13358" y="249"/>
                </a:lnTo>
                <a:close/>
                <a:moveTo>
                  <a:pt x="12965" y="684"/>
                </a:moveTo>
                <a:lnTo>
                  <a:pt x="12936" y="658"/>
                </a:lnTo>
                <a:lnTo>
                  <a:pt x="12858" y="744"/>
                </a:lnTo>
                <a:lnTo>
                  <a:pt x="12886" y="770"/>
                </a:lnTo>
                <a:lnTo>
                  <a:pt x="12965" y="684"/>
                </a:lnTo>
                <a:close/>
                <a:moveTo>
                  <a:pt x="12441" y="1263"/>
                </a:moveTo>
                <a:lnTo>
                  <a:pt x="12412" y="1237"/>
                </a:lnTo>
                <a:lnTo>
                  <a:pt x="12334" y="1324"/>
                </a:lnTo>
                <a:lnTo>
                  <a:pt x="12363" y="1350"/>
                </a:lnTo>
                <a:lnTo>
                  <a:pt x="12441" y="1263"/>
                </a:lnTo>
                <a:close/>
                <a:moveTo>
                  <a:pt x="12572" y="1118"/>
                </a:moveTo>
                <a:lnTo>
                  <a:pt x="12543" y="1092"/>
                </a:lnTo>
                <a:lnTo>
                  <a:pt x="12465" y="1179"/>
                </a:lnTo>
                <a:lnTo>
                  <a:pt x="12493" y="1205"/>
                </a:lnTo>
                <a:lnTo>
                  <a:pt x="12572" y="1118"/>
                </a:lnTo>
                <a:close/>
                <a:moveTo>
                  <a:pt x="12703" y="973"/>
                </a:moveTo>
                <a:lnTo>
                  <a:pt x="12674" y="947"/>
                </a:lnTo>
                <a:lnTo>
                  <a:pt x="12596" y="1034"/>
                </a:lnTo>
                <a:lnTo>
                  <a:pt x="12624" y="1060"/>
                </a:lnTo>
                <a:lnTo>
                  <a:pt x="12703" y="973"/>
                </a:lnTo>
                <a:close/>
                <a:moveTo>
                  <a:pt x="12834" y="828"/>
                </a:moveTo>
                <a:lnTo>
                  <a:pt x="12805" y="802"/>
                </a:lnTo>
                <a:lnTo>
                  <a:pt x="12727" y="889"/>
                </a:lnTo>
                <a:lnTo>
                  <a:pt x="12755" y="915"/>
                </a:lnTo>
                <a:lnTo>
                  <a:pt x="12834" y="828"/>
                </a:lnTo>
                <a:close/>
                <a:moveTo>
                  <a:pt x="15728" y="948"/>
                </a:moveTo>
                <a:lnTo>
                  <a:pt x="15651" y="861"/>
                </a:lnTo>
                <a:lnTo>
                  <a:pt x="15622" y="887"/>
                </a:lnTo>
                <a:lnTo>
                  <a:pt x="15699" y="974"/>
                </a:lnTo>
                <a:lnTo>
                  <a:pt x="15728" y="948"/>
                </a:lnTo>
                <a:close/>
                <a:moveTo>
                  <a:pt x="14957" y="81"/>
                </a:moveTo>
                <a:lnTo>
                  <a:pt x="14886" y="0"/>
                </a:lnTo>
                <a:lnTo>
                  <a:pt x="14873" y="0"/>
                </a:lnTo>
                <a:lnTo>
                  <a:pt x="14851" y="20"/>
                </a:lnTo>
                <a:lnTo>
                  <a:pt x="14928" y="106"/>
                </a:lnTo>
                <a:lnTo>
                  <a:pt x="14957" y="81"/>
                </a:lnTo>
                <a:close/>
                <a:moveTo>
                  <a:pt x="15086" y="225"/>
                </a:moveTo>
                <a:lnTo>
                  <a:pt x="15009" y="138"/>
                </a:lnTo>
                <a:lnTo>
                  <a:pt x="14980" y="164"/>
                </a:lnTo>
                <a:lnTo>
                  <a:pt x="15057" y="251"/>
                </a:lnTo>
                <a:lnTo>
                  <a:pt x="15086" y="225"/>
                </a:lnTo>
                <a:close/>
                <a:moveTo>
                  <a:pt x="15214" y="370"/>
                </a:moveTo>
                <a:lnTo>
                  <a:pt x="15137" y="283"/>
                </a:lnTo>
                <a:lnTo>
                  <a:pt x="15108" y="309"/>
                </a:lnTo>
                <a:lnTo>
                  <a:pt x="15185" y="396"/>
                </a:lnTo>
                <a:lnTo>
                  <a:pt x="15214" y="370"/>
                </a:lnTo>
                <a:close/>
                <a:moveTo>
                  <a:pt x="15600" y="803"/>
                </a:moveTo>
                <a:lnTo>
                  <a:pt x="15523" y="717"/>
                </a:lnTo>
                <a:lnTo>
                  <a:pt x="15494" y="742"/>
                </a:lnTo>
                <a:lnTo>
                  <a:pt x="15571" y="829"/>
                </a:lnTo>
                <a:lnTo>
                  <a:pt x="15600" y="803"/>
                </a:lnTo>
                <a:close/>
                <a:moveTo>
                  <a:pt x="15343" y="514"/>
                </a:moveTo>
                <a:lnTo>
                  <a:pt x="15266" y="428"/>
                </a:lnTo>
                <a:lnTo>
                  <a:pt x="15237" y="453"/>
                </a:lnTo>
                <a:lnTo>
                  <a:pt x="15314" y="540"/>
                </a:lnTo>
                <a:lnTo>
                  <a:pt x="15343" y="514"/>
                </a:lnTo>
                <a:close/>
                <a:moveTo>
                  <a:pt x="15471" y="659"/>
                </a:moveTo>
                <a:lnTo>
                  <a:pt x="15394" y="572"/>
                </a:lnTo>
                <a:lnTo>
                  <a:pt x="15365" y="598"/>
                </a:lnTo>
                <a:lnTo>
                  <a:pt x="15442" y="685"/>
                </a:lnTo>
                <a:lnTo>
                  <a:pt x="15471" y="659"/>
                </a:lnTo>
                <a:close/>
                <a:moveTo>
                  <a:pt x="8963" y="1408"/>
                </a:moveTo>
                <a:lnTo>
                  <a:pt x="9066" y="1463"/>
                </a:lnTo>
                <a:lnTo>
                  <a:pt x="9085" y="1429"/>
                </a:lnTo>
                <a:lnTo>
                  <a:pt x="8982" y="1373"/>
                </a:lnTo>
                <a:lnTo>
                  <a:pt x="8963" y="1408"/>
                </a:lnTo>
                <a:close/>
                <a:moveTo>
                  <a:pt x="9942" y="1892"/>
                </a:moveTo>
                <a:lnTo>
                  <a:pt x="9839" y="1837"/>
                </a:lnTo>
                <a:lnTo>
                  <a:pt x="9821" y="1871"/>
                </a:lnTo>
                <a:lnTo>
                  <a:pt x="9924" y="1927"/>
                </a:lnTo>
                <a:lnTo>
                  <a:pt x="9942" y="1892"/>
                </a:lnTo>
                <a:close/>
                <a:moveTo>
                  <a:pt x="10114" y="1985"/>
                </a:moveTo>
                <a:lnTo>
                  <a:pt x="10011" y="1930"/>
                </a:lnTo>
                <a:lnTo>
                  <a:pt x="9992" y="1964"/>
                </a:lnTo>
                <a:lnTo>
                  <a:pt x="10095" y="2019"/>
                </a:lnTo>
                <a:lnTo>
                  <a:pt x="10114" y="1985"/>
                </a:lnTo>
                <a:close/>
                <a:moveTo>
                  <a:pt x="9599" y="1707"/>
                </a:moveTo>
                <a:lnTo>
                  <a:pt x="9496" y="1651"/>
                </a:lnTo>
                <a:lnTo>
                  <a:pt x="9478" y="1686"/>
                </a:lnTo>
                <a:lnTo>
                  <a:pt x="9581" y="1741"/>
                </a:lnTo>
                <a:lnTo>
                  <a:pt x="9599" y="1707"/>
                </a:lnTo>
                <a:close/>
                <a:moveTo>
                  <a:pt x="9135" y="1500"/>
                </a:moveTo>
                <a:lnTo>
                  <a:pt x="9238" y="1556"/>
                </a:lnTo>
                <a:lnTo>
                  <a:pt x="9256" y="1522"/>
                </a:lnTo>
                <a:lnTo>
                  <a:pt x="9153" y="1466"/>
                </a:lnTo>
                <a:lnTo>
                  <a:pt x="9135" y="1500"/>
                </a:lnTo>
                <a:close/>
                <a:moveTo>
                  <a:pt x="9428" y="1614"/>
                </a:moveTo>
                <a:lnTo>
                  <a:pt x="9325" y="1559"/>
                </a:lnTo>
                <a:lnTo>
                  <a:pt x="9306" y="1593"/>
                </a:lnTo>
                <a:lnTo>
                  <a:pt x="9409" y="1648"/>
                </a:lnTo>
                <a:lnTo>
                  <a:pt x="9428" y="1614"/>
                </a:lnTo>
                <a:close/>
                <a:moveTo>
                  <a:pt x="9771" y="1800"/>
                </a:moveTo>
                <a:lnTo>
                  <a:pt x="9668" y="1744"/>
                </a:lnTo>
                <a:lnTo>
                  <a:pt x="9649" y="1778"/>
                </a:lnTo>
                <a:lnTo>
                  <a:pt x="9752" y="1834"/>
                </a:lnTo>
                <a:lnTo>
                  <a:pt x="9771" y="1800"/>
                </a:lnTo>
                <a:close/>
                <a:moveTo>
                  <a:pt x="10285" y="2078"/>
                </a:moveTo>
                <a:lnTo>
                  <a:pt x="10182" y="2022"/>
                </a:lnTo>
                <a:lnTo>
                  <a:pt x="10164" y="2056"/>
                </a:lnTo>
                <a:lnTo>
                  <a:pt x="10267" y="2112"/>
                </a:lnTo>
                <a:lnTo>
                  <a:pt x="10285" y="2078"/>
                </a:lnTo>
                <a:close/>
                <a:moveTo>
                  <a:pt x="10457" y="2171"/>
                </a:moveTo>
                <a:lnTo>
                  <a:pt x="10354" y="2115"/>
                </a:lnTo>
                <a:lnTo>
                  <a:pt x="10335" y="2149"/>
                </a:lnTo>
                <a:lnTo>
                  <a:pt x="10438" y="2205"/>
                </a:lnTo>
                <a:lnTo>
                  <a:pt x="10457" y="2171"/>
                </a:lnTo>
                <a:close/>
                <a:moveTo>
                  <a:pt x="10628" y="2263"/>
                </a:moveTo>
                <a:lnTo>
                  <a:pt x="10525" y="2208"/>
                </a:lnTo>
                <a:lnTo>
                  <a:pt x="10507" y="2242"/>
                </a:lnTo>
                <a:lnTo>
                  <a:pt x="10610" y="2297"/>
                </a:lnTo>
                <a:lnTo>
                  <a:pt x="10628" y="2263"/>
                </a:lnTo>
                <a:close/>
                <a:moveTo>
                  <a:pt x="10800" y="2356"/>
                </a:moveTo>
                <a:lnTo>
                  <a:pt x="10697" y="2300"/>
                </a:lnTo>
                <a:lnTo>
                  <a:pt x="10678" y="2334"/>
                </a:lnTo>
                <a:lnTo>
                  <a:pt x="10781" y="2390"/>
                </a:lnTo>
                <a:lnTo>
                  <a:pt x="10800" y="2356"/>
                </a:lnTo>
                <a:close/>
                <a:moveTo>
                  <a:pt x="10971" y="2449"/>
                </a:moveTo>
                <a:lnTo>
                  <a:pt x="10868" y="2393"/>
                </a:lnTo>
                <a:lnTo>
                  <a:pt x="10850" y="2427"/>
                </a:lnTo>
                <a:lnTo>
                  <a:pt x="10953" y="2483"/>
                </a:lnTo>
                <a:lnTo>
                  <a:pt x="10971" y="2449"/>
                </a:lnTo>
                <a:close/>
                <a:moveTo>
                  <a:pt x="7370" y="502"/>
                </a:moveTo>
                <a:lnTo>
                  <a:pt x="7267" y="446"/>
                </a:lnTo>
                <a:lnTo>
                  <a:pt x="7248" y="481"/>
                </a:lnTo>
                <a:lnTo>
                  <a:pt x="7351" y="536"/>
                </a:lnTo>
                <a:lnTo>
                  <a:pt x="7370" y="502"/>
                </a:lnTo>
                <a:close/>
                <a:moveTo>
                  <a:pt x="7198" y="409"/>
                </a:moveTo>
                <a:lnTo>
                  <a:pt x="7095" y="354"/>
                </a:lnTo>
                <a:lnTo>
                  <a:pt x="7077" y="388"/>
                </a:lnTo>
                <a:lnTo>
                  <a:pt x="7180" y="443"/>
                </a:lnTo>
                <a:lnTo>
                  <a:pt x="7198" y="409"/>
                </a:lnTo>
                <a:close/>
                <a:moveTo>
                  <a:pt x="7027" y="317"/>
                </a:moveTo>
                <a:lnTo>
                  <a:pt x="6924" y="261"/>
                </a:lnTo>
                <a:lnTo>
                  <a:pt x="6905" y="295"/>
                </a:lnTo>
                <a:lnTo>
                  <a:pt x="7008" y="351"/>
                </a:lnTo>
                <a:lnTo>
                  <a:pt x="7027" y="317"/>
                </a:lnTo>
                <a:close/>
                <a:moveTo>
                  <a:pt x="7541" y="595"/>
                </a:moveTo>
                <a:lnTo>
                  <a:pt x="7438" y="539"/>
                </a:lnTo>
                <a:lnTo>
                  <a:pt x="7420" y="573"/>
                </a:lnTo>
                <a:lnTo>
                  <a:pt x="7523" y="629"/>
                </a:lnTo>
                <a:lnTo>
                  <a:pt x="7541" y="595"/>
                </a:lnTo>
                <a:close/>
                <a:moveTo>
                  <a:pt x="6855" y="224"/>
                </a:moveTo>
                <a:lnTo>
                  <a:pt x="6752" y="168"/>
                </a:lnTo>
                <a:lnTo>
                  <a:pt x="6734" y="202"/>
                </a:lnTo>
                <a:lnTo>
                  <a:pt x="6837" y="258"/>
                </a:lnTo>
                <a:lnTo>
                  <a:pt x="6855" y="224"/>
                </a:lnTo>
                <a:close/>
                <a:moveTo>
                  <a:pt x="7884" y="780"/>
                </a:moveTo>
                <a:lnTo>
                  <a:pt x="7781" y="725"/>
                </a:lnTo>
                <a:lnTo>
                  <a:pt x="7763" y="759"/>
                </a:lnTo>
                <a:lnTo>
                  <a:pt x="7866" y="814"/>
                </a:lnTo>
                <a:lnTo>
                  <a:pt x="7884" y="780"/>
                </a:lnTo>
                <a:close/>
                <a:moveTo>
                  <a:pt x="8570" y="1151"/>
                </a:moveTo>
                <a:lnTo>
                  <a:pt x="8467" y="1095"/>
                </a:lnTo>
                <a:lnTo>
                  <a:pt x="8449" y="1129"/>
                </a:lnTo>
                <a:lnTo>
                  <a:pt x="8552" y="1185"/>
                </a:lnTo>
                <a:lnTo>
                  <a:pt x="8570" y="1151"/>
                </a:lnTo>
                <a:close/>
                <a:moveTo>
                  <a:pt x="8742" y="1244"/>
                </a:moveTo>
                <a:lnTo>
                  <a:pt x="8639" y="1188"/>
                </a:lnTo>
                <a:lnTo>
                  <a:pt x="8620" y="1222"/>
                </a:lnTo>
                <a:lnTo>
                  <a:pt x="8723" y="1278"/>
                </a:lnTo>
                <a:lnTo>
                  <a:pt x="8742" y="1244"/>
                </a:lnTo>
                <a:close/>
                <a:moveTo>
                  <a:pt x="8399" y="1058"/>
                </a:moveTo>
                <a:lnTo>
                  <a:pt x="8296" y="1003"/>
                </a:lnTo>
                <a:lnTo>
                  <a:pt x="8277" y="1037"/>
                </a:lnTo>
                <a:lnTo>
                  <a:pt x="8380" y="1092"/>
                </a:lnTo>
                <a:lnTo>
                  <a:pt x="8399" y="1058"/>
                </a:lnTo>
                <a:close/>
                <a:moveTo>
                  <a:pt x="8056" y="873"/>
                </a:moveTo>
                <a:lnTo>
                  <a:pt x="7953" y="817"/>
                </a:lnTo>
                <a:lnTo>
                  <a:pt x="7934" y="851"/>
                </a:lnTo>
                <a:lnTo>
                  <a:pt x="8037" y="907"/>
                </a:lnTo>
                <a:lnTo>
                  <a:pt x="8056" y="873"/>
                </a:lnTo>
                <a:close/>
                <a:moveTo>
                  <a:pt x="7713" y="687"/>
                </a:moveTo>
                <a:lnTo>
                  <a:pt x="7610" y="632"/>
                </a:lnTo>
                <a:lnTo>
                  <a:pt x="7591" y="666"/>
                </a:lnTo>
                <a:lnTo>
                  <a:pt x="7694" y="722"/>
                </a:lnTo>
                <a:lnTo>
                  <a:pt x="7713" y="687"/>
                </a:lnTo>
                <a:close/>
                <a:moveTo>
                  <a:pt x="8810" y="1281"/>
                </a:moveTo>
                <a:lnTo>
                  <a:pt x="8792" y="1315"/>
                </a:lnTo>
                <a:lnTo>
                  <a:pt x="8895" y="1370"/>
                </a:lnTo>
                <a:lnTo>
                  <a:pt x="8913" y="1336"/>
                </a:lnTo>
                <a:lnTo>
                  <a:pt x="8810" y="1281"/>
                </a:lnTo>
                <a:close/>
                <a:moveTo>
                  <a:pt x="8227" y="965"/>
                </a:moveTo>
                <a:lnTo>
                  <a:pt x="8124" y="910"/>
                </a:lnTo>
                <a:lnTo>
                  <a:pt x="8106" y="944"/>
                </a:lnTo>
                <a:lnTo>
                  <a:pt x="8209" y="1000"/>
                </a:lnTo>
                <a:lnTo>
                  <a:pt x="8227" y="965"/>
                </a:lnTo>
                <a:close/>
                <a:moveTo>
                  <a:pt x="5748" y="531"/>
                </a:moveTo>
                <a:lnTo>
                  <a:pt x="5725" y="499"/>
                </a:lnTo>
                <a:lnTo>
                  <a:pt x="5632" y="565"/>
                </a:lnTo>
                <a:lnTo>
                  <a:pt x="5655" y="597"/>
                </a:lnTo>
                <a:lnTo>
                  <a:pt x="5748" y="531"/>
                </a:lnTo>
                <a:close/>
                <a:moveTo>
                  <a:pt x="5903" y="422"/>
                </a:moveTo>
                <a:lnTo>
                  <a:pt x="5880" y="390"/>
                </a:lnTo>
                <a:lnTo>
                  <a:pt x="5787" y="456"/>
                </a:lnTo>
                <a:lnTo>
                  <a:pt x="5810" y="487"/>
                </a:lnTo>
                <a:lnTo>
                  <a:pt x="5903" y="422"/>
                </a:lnTo>
                <a:close/>
                <a:moveTo>
                  <a:pt x="6190" y="171"/>
                </a:moveTo>
                <a:lnTo>
                  <a:pt x="6097" y="237"/>
                </a:lnTo>
                <a:lnTo>
                  <a:pt x="6120" y="269"/>
                </a:lnTo>
                <a:lnTo>
                  <a:pt x="6213" y="203"/>
                </a:lnTo>
                <a:lnTo>
                  <a:pt x="6190" y="171"/>
                </a:lnTo>
                <a:close/>
                <a:moveTo>
                  <a:pt x="6058" y="312"/>
                </a:moveTo>
                <a:lnTo>
                  <a:pt x="6035" y="280"/>
                </a:lnTo>
                <a:lnTo>
                  <a:pt x="5942" y="346"/>
                </a:lnTo>
                <a:lnTo>
                  <a:pt x="5965" y="378"/>
                </a:lnTo>
                <a:lnTo>
                  <a:pt x="6058" y="312"/>
                </a:lnTo>
                <a:close/>
                <a:moveTo>
                  <a:pt x="358" y="3522"/>
                </a:moveTo>
                <a:lnTo>
                  <a:pt x="322" y="3537"/>
                </a:lnTo>
                <a:lnTo>
                  <a:pt x="367" y="3646"/>
                </a:lnTo>
                <a:lnTo>
                  <a:pt x="403" y="3631"/>
                </a:lnTo>
                <a:lnTo>
                  <a:pt x="358" y="3522"/>
                </a:lnTo>
                <a:close/>
                <a:moveTo>
                  <a:pt x="292" y="3465"/>
                </a:moveTo>
                <a:lnTo>
                  <a:pt x="328" y="3450"/>
                </a:lnTo>
                <a:lnTo>
                  <a:pt x="283" y="3341"/>
                </a:lnTo>
                <a:lnTo>
                  <a:pt x="247" y="3356"/>
                </a:lnTo>
                <a:lnTo>
                  <a:pt x="292" y="3465"/>
                </a:lnTo>
                <a:close/>
                <a:moveTo>
                  <a:pt x="133" y="2979"/>
                </a:moveTo>
                <a:lnTo>
                  <a:pt x="97" y="2994"/>
                </a:lnTo>
                <a:lnTo>
                  <a:pt x="142" y="3103"/>
                </a:lnTo>
                <a:lnTo>
                  <a:pt x="178" y="3088"/>
                </a:lnTo>
                <a:lnTo>
                  <a:pt x="133" y="2979"/>
                </a:lnTo>
                <a:close/>
                <a:moveTo>
                  <a:pt x="441" y="3827"/>
                </a:moveTo>
                <a:lnTo>
                  <a:pt x="477" y="3812"/>
                </a:lnTo>
                <a:lnTo>
                  <a:pt x="433" y="3704"/>
                </a:lnTo>
                <a:lnTo>
                  <a:pt x="397" y="3718"/>
                </a:lnTo>
                <a:lnTo>
                  <a:pt x="441" y="3827"/>
                </a:lnTo>
                <a:close/>
                <a:moveTo>
                  <a:pt x="253" y="3269"/>
                </a:moveTo>
                <a:lnTo>
                  <a:pt x="208" y="3160"/>
                </a:lnTo>
                <a:lnTo>
                  <a:pt x="172" y="3175"/>
                </a:lnTo>
                <a:lnTo>
                  <a:pt x="217" y="3284"/>
                </a:lnTo>
                <a:lnTo>
                  <a:pt x="253" y="3269"/>
                </a:lnTo>
                <a:close/>
                <a:moveTo>
                  <a:pt x="666" y="4370"/>
                </a:moveTo>
                <a:lnTo>
                  <a:pt x="702" y="4355"/>
                </a:lnTo>
                <a:lnTo>
                  <a:pt x="657" y="4247"/>
                </a:lnTo>
                <a:lnTo>
                  <a:pt x="621" y="4262"/>
                </a:lnTo>
                <a:lnTo>
                  <a:pt x="666" y="4370"/>
                </a:lnTo>
                <a:close/>
                <a:moveTo>
                  <a:pt x="507" y="3885"/>
                </a:moveTo>
                <a:lnTo>
                  <a:pt x="471" y="3900"/>
                </a:lnTo>
                <a:lnTo>
                  <a:pt x="516" y="4008"/>
                </a:lnTo>
                <a:lnTo>
                  <a:pt x="552" y="3993"/>
                </a:lnTo>
                <a:lnTo>
                  <a:pt x="507" y="3885"/>
                </a:lnTo>
                <a:close/>
                <a:moveTo>
                  <a:pt x="0" y="2656"/>
                </a:moveTo>
                <a:lnTo>
                  <a:pt x="0" y="2737"/>
                </a:lnTo>
                <a:lnTo>
                  <a:pt x="29" y="2725"/>
                </a:lnTo>
                <a:lnTo>
                  <a:pt x="0" y="2656"/>
                </a:lnTo>
                <a:close/>
                <a:moveTo>
                  <a:pt x="68" y="2921"/>
                </a:moveTo>
                <a:lnTo>
                  <a:pt x="103" y="2907"/>
                </a:lnTo>
                <a:lnTo>
                  <a:pt x="59" y="2798"/>
                </a:lnTo>
                <a:lnTo>
                  <a:pt x="23" y="2813"/>
                </a:lnTo>
                <a:lnTo>
                  <a:pt x="68" y="2921"/>
                </a:lnTo>
                <a:close/>
                <a:moveTo>
                  <a:pt x="627" y="4174"/>
                </a:moveTo>
                <a:lnTo>
                  <a:pt x="582" y="4066"/>
                </a:lnTo>
                <a:lnTo>
                  <a:pt x="546" y="4081"/>
                </a:lnTo>
                <a:lnTo>
                  <a:pt x="591" y="4189"/>
                </a:lnTo>
                <a:lnTo>
                  <a:pt x="627" y="4174"/>
                </a:lnTo>
                <a:close/>
                <a:moveTo>
                  <a:pt x="741" y="4551"/>
                </a:moveTo>
                <a:lnTo>
                  <a:pt x="776" y="4536"/>
                </a:lnTo>
                <a:lnTo>
                  <a:pt x="732" y="4428"/>
                </a:lnTo>
                <a:lnTo>
                  <a:pt x="696" y="4443"/>
                </a:lnTo>
                <a:lnTo>
                  <a:pt x="741" y="4551"/>
                </a:lnTo>
                <a:close/>
                <a:moveTo>
                  <a:pt x="13042" y="17622"/>
                </a:moveTo>
                <a:lnTo>
                  <a:pt x="13050" y="17660"/>
                </a:lnTo>
                <a:lnTo>
                  <a:pt x="13162" y="17636"/>
                </a:lnTo>
                <a:lnTo>
                  <a:pt x="13154" y="17598"/>
                </a:lnTo>
                <a:lnTo>
                  <a:pt x="13042" y="17622"/>
                </a:lnTo>
                <a:close/>
                <a:moveTo>
                  <a:pt x="12855" y="17662"/>
                </a:moveTo>
                <a:lnTo>
                  <a:pt x="12863" y="17700"/>
                </a:lnTo>
                <a:lnTo>
                  <a:pt x="12976" y="17676"/>
                </a:lnTo>
                <a:lnTo>
                  <a:pt x="12968" y="17638"/>
                </a:lnTo>
                <a:lnTo>
                  <a:pt x="12855" y="17662"/>
                </a:lnTo>
                <a:close/>
                <a:moveTo>
                  <a:pt x="12669" y="17702"/>
                </a:moveTo>
                <a:lnTo>
                  <a:pt x="12677" y="17740"/>
                </a:lnTo>
                <a:lnTo>
                  <a:pt x="12789" y="17716"/>
                </a:lnTo>
                <a:lnTo>
                  <a:pt x="12781" y="17678"/>
                </a:lnTo>
                <a:lnTo>
                  <a:pt x="12669" y="17702"/>
                </a:lnTo>
                <a:close/>
                <a:moveTo>
                  <a:pt x="12595" y="17717"/>
                </a:moveTo>
                <a:lnTo>
                  <a:pt x="12511" y="17735"/>
                </a:lnTo>
                <a:cubicBezTo>
                  <a:pt x="12492" y="17669"/>
                  <a:pt x="12445" y="17615"/>
                  <a:pt x="12383" y="17587"/>
                </a:cubicBezTo>
                <a:lnTo>
                  <a:pt x="12409" y="17546"/>
                </a:lnTo>
                <a:lnTo>
                  <a:pt x="12376" y="17525"/>
                </a:lnTo>
                <a:lnTo>
                  <a:pt x="12346" y="17573"/>
                </a:lnTo>
                <a:cubicBezTo>
                  <a:pt x="12326" y="17568"/>
                  <a:pt x="12306" y="17565"/>
                  <a:pt x="12285" y="17565"/>
                </a:cubicBezTo>
                <a:cubicBezTo>
                  <a:pt x="12155" y="17565"/>
                  <a:pt x="12050" y="17670"/>
                  <a:pt x="12050" y="17800"/>
                </a:cubicBezTo>
                <a:cubicBezTo>
                  <a:pt x="12050" y="17805"/>
                  <a:pt x="12050" y="17810"/>
                  <a:pt x="12051" y="17815"/>
                </a:cubicBezTo>
                <a:lnTo>
                  <a:pt x="11943" y="17833"/>
                </a:lnTo>
                <a:lnTo>
                  <a:pt x="11949" y="17872"/>
                </a:lnTo>
                <a:lnTo>
                  <a:pt x="12056" y="17853"/>
                </a:lnTo>
                <a:cubicBezTo>
                  <a:pt x="12080" y="17957"/>
                  <a:pt x="12173" y="18035"/>
                  <a:pt x="12285" y="18035"/>
                </a:cubicBezTo>
                <a:cubicBezTo>
                  <a:pt x="12415" y="18035"/>
                  <a:pt x="12520" y="17930"/>
                  <a:pt x="12520" y="17800"/>
                </a:cubicBezTo>
                <a:cubicBezTo>
                  <a:pt x="12520" y="17791"/>
                  <a:pt x="12519" y="17782"/>
                  <a:pt x="12518" y="17773"/>
                </a:cubicBezTo>
                <a:lnTo>
                  <a:pt x="12603" y="17755"/>
                </a:lnTo>
                <a:lnTo>
                  <a:pt x="12595" y="17717"/>
                </a:lnTo>
                <a:close/>
                <a:moveTo>
                  <a:pt x="13974" y="17424"/>
                </a:moveTo>
                <a:lnTo>
                  <a:pt x="13982" y="17462"/>
                </a:lnTo>
                <a:lnTo>
                  <a:pt x="14095" y="17438"/>
                </a:lnTo>
                <a:lnTo>
                  <a:pt x="14087" y="17400"/>
                </a:lnTo>
                <a:lnTo>
                  <a:pt x="13974" y="17424"/>
                </a:lnTo>
                <a:close/>
                <a:moveTo>
                  <a:pt x="14161" y="17384"/>
                </a:moveTo>
                <a:lnTo>
                  <a:pt x="14169" y="17422"/>
                </a:lnTo>
                <a:lnTo>
                  <a:pt x="14281" y="17398"/>
                </a:lnTo>
                <a:lnTo>
                  <a:pt x="14273" y="17360"/>
                </a:lnTo>
                <a:lnTo>
                  <a:pt x="14161" y="17384"/>
                </a:lnTo>
                <a:close/>
                <a:moveTo>
                  <a:pt x="13788" y="17464"/>
                </a:moveTo>
                <a:lnTo>
                  <a:pt x="13796" y="17502"/>
                </a:lnTo>
                <a:lnTo>
                  <a:pt x="13908" y="17478"/>
                </a:lnTo>
                <a:lnTo>
                  <a:pt x="13900" y="17440"/>
                </a:lnTo>
                <a:lnTo>
                  <a:pt x="13788" y="17464"/>
                </a:lnTo>
                <a:close/>
                <a:moveTo>
                  <a:pt x="13601" y="17503"/>
                </a:moveTo>
                <a:lnTo>
                  <a:pt x="13609" y="17541"/>
                </a:lnTo>
                <a:lnTo>
                  <a:pt x="13722" y="17517"/>
                </a:lnTo>
                <a:lnTo>
                  <a:pt x="13714" y="17479"/>
                </a:lnTo>
                <a:lnTo>
                  <a:pt x="13601" y="17503"/>
                </a:lnTo>
                <a:close/>
                <a:moveTo>
                  <a:pt x="13228" y="17583"/>
                </a:moveTo>
                <a:lnTo>
                  <a:pt x="13236" y="17621"/>
                </a:lnTo>
                <a:lnTo>
                  <a:pt x="13349" y="17597"/>
                </a:lnTo>
                <a:lnTo>
                  <a:pt x="13341" y="17559"/>
                </a:lnTo>
                <a:lnTo>
                  <a:pt x="13228" y="17583"/>
                </a:lnTo>
                <a:close/>
                <a:moveTo>
                  <a:pt x="13415" y="17543"/>
                </a:moveTo>
                <a:lnTo>
                  <a:pt x="13423" y="17581"/>
                </a:lnTo>
                <a:lnTo>
                  <a:pt x="13535" y="17557"/>
                </a:lnTo>
                <a:lnTo>
                  <a:pt x="13527" y="17519"/>
                </a:lnTo>
                <a:lnTo>
                  <a:pt x="13415" y="17543"/>
                </a:lnTo>
                <a:close/>
                <a:moveTo>
                  <a:pt x="16359" y="11243"/>
                </a:moveTo>
                <a:lnTo>
                  <a:pt x="16297" y="11342"/>
                </a:lnTo>
                <a:lnTo>
                  <a:pt x="16329" y="11363"/>
                </a:lnTo>
                <a:lnTo>
                  <a:pt x="16392" y="11263"/>
                </a:lnTo>
                <a:lnTo>
                  <a:pt x="16359" y="11243"/>
                </a:lnTo>
                <a:close/>
                <a:moveTo>
                  <a:pt x="14368" y="14384"/>
                </a:moveTo>
                <a:lnTo>
                  <a:pt x="14305" y="14483"/>
                </a:lnTo>
                <a:lnTo>
                  <a:pt x="14338" y="14504"/>
                </a:lnTo>
                <a:lnTo>
                  <a:pt x="14401" y="14405"/>
                </a:lnTo>
                <a:lnTo>
                  <a:pt x="14368" y="14384"/>
                </a:lnTo>
                <a:close/>
                <a:moveTo>
                  <a:pt x="16224" y="11528"/>
                </a:moveTo>
                <a:lnTo>
                  <a:pt x="16287" y="11429"/>
                </a:lnTo>
                <a:lnTo>
                  <a:pt x="16254" y="11408"/>
                </a:lnTo>
                <a:lnTo>
                  <a:pt x="16192" y="11507"/>
                </a:lnTo>
                <a:lnTo>
                  <a:pt x="16224" y="11528"/>
                </a:lnTo>
                <a:close/>
                <a:moveTo>
                  <a:pt x="14515" y="14152"/>
                </a:moveTo>
                <a:lnTo>
                  <a:pt x="14547" y="14173"/>
                </a:lnTo>
                <a:lnTo>
                  <a:pt x="14610" y="14074"/>
                </a:lnTo>
                <a:lnTo>
                  <a:pt x="14577" y="14053"/>
                </a:lnTo>
                <a:lnTo>
                  <a:pt x="14515" y="14152"/>
                </a:lnTo>
                <a:close/>
                <a:moveTo>
                  <a:pt x="14410" y="14318"/>
                </a:moveTo>
                <a:lnTo>
                  <a:pt x="14443" y="14338"/>
                </a:lnTo>
                <a:lnTo>
                  <a:pt x="14505" y="14239"/>
                </a:lnTo>
                <a:lnTo>
                  <a:pt x="14473" y="14219"/>
                </a:lnTo>
                <a:lnTo>
                  <a:pt x="14410" y="14318"/>
                </a:lnTo>
                <a:close/>
                <a:moveTo>
                  <a:pt x="14200" y="14648"/>
                </a:moveTo>
                <a:lnTo>
                  <a:pt x="14233" y="14669"/>
                </a:lnTo>
                <a:lnTo>
                  <a:pt x="14296" y="14570"/>
                </a:lnTo>
                <a:lnTo>
                  <a:pt x="14263" y="14549"/>
                </a:lnTo>
                <a:lnTo>
                  <a:pt x="14200" y="14648"/>
                </a:lnTo>
                <a:close/>
                <a:moveTo>
                  <a:pt x="16497" y="11098"/>
                </a:moveTo>
                <a:lnTo>
                  <a:pt x="16464" y="11077"/>
                </a:lnTo>
                <a:lnTo>
                  <a:pt x="16401" y="11176"/>
                </a:lnTo>
                <a:lnTo>
                  <a:pt x="16434" y="11197"/>
                </a:lnTo>
                <a:lnTo>
                  <a:pt x="16497" y="11098"/>
                </a:lnTo>
                <a:close/>
                <a:moveTo>
                  <a:pt x="14158" y="14715"/>
                </a:moveTo>
                <a:lnTo>
                  <a:pt x="14095" y="14814"/>
                </a:lnTo>
                <a:lnTo>
                  <a:pt x="14128" y="14834"/>
                </a:lnTo>
                <a:lnTo>
                  <a:pt x="14191" y="14735"/>
                </a:lnTo>
                <a:lnTo>
                  <a:pt x="14158" y="14715"/>
                </a:lnTo>
                <a:close/>
                <a:moveTo>
                  <a:pt x="16150" y="11573"/>
                </a:moveTo>
                <a:lnTo>
                  <a:pt x="16087" y="11672"/>
                </a:lnTo>
                <a:lnTo>
                  <a:pt x="16120" y="11693"/>
                </a:lnTo>
                <a:lnTo>
                  <a:pt x="16182" y="11594"/>
                </a:lnTo>
                <a:lnTo>
                  <a:pt x="16150" y="11573"/>
                </a:lnTo>
                <a:close/>
                <a:moveTo>
                  <a:pt x="16602" y="10933"/>
                </a:moveTo>
                <a:lnTo>
                  <a:pt x="16569" y="10912"/>
                </a:lnTo>
                <a:lnTo>
                  <a:pt x="16506" y="11011"/>
                </a:lnTo>
                <a:lnTo>
                  <a:pt x="16539" y="11032"/>
                </a:lnTo>
                <a:lnTo>
                  <a:pt x="16602" y="10933"/>
                </a:lnTo>
                <a:close/>
                <a:moveTo>
                  <a:pt x="15700" y="12354"/>
                </a:moveTo>
                <a:lnTo>
                  <a:pt x="15763" y="12255"/>
                </a:lnTo>
                <a:lnTo>
                  <a:pt x="15730" y="12235"/>
                </a:lnTo>
                <a:lnTo>
                  <a:pt x="15668" y="12334"/>
                </a:lnTo>
                <a:lnTo>
                  <a:pt x="15700" y="12354"/>
                </a:lnTo>
                <a:close/>
                <a:moveTo>
                  <a:pt x="15658" y="12421"/>
                </a:moveTo>
                <a:lnTo>
                  <a:pt x="15626" y="12400"/>
                </a:lnTo>
                <a:lnTo>
                  <a:pt x="15563" y="12499"/>
                </a:lnTo>
                <a:lnTo>
                  <a:pt x="15596" y="12520"/>
                </a:lnTo>
                <a:lnTo>
                  <a:pt x="15658" y="12421"/>
                </a:lnTo>
                <a:close/>
                <a:moveTo>
                  <a:pt x="15134" y="13247"/>
                </a:moveTo>
                <a:lnTo>
                  <a:pt x="15101" y="13227"/>
                </a:lnTo>
                <a:lnTo>
                  <a:pt x="15039" y="13326"/>
                </a:lnTo>
                <a:lnTo>
                  <a:pt x="15072" y="13346"/>
                </a:lnTo>
                <a:lnTo>
                  <a:pt x="15134" y="13247"/>
                </a:lnTo>
                <a:close/>
                <a:moveTo>
                  <a:pt x="15029" y="13413"/>
                </a:moveTo>
                <a:lnTo>
                  <a:pt x="14997" y="13392"/>
                </a:lnTo>
                <a:lnTo>
                  <a:pt x="14934" y="13491"/>
                </a:lnTo>
                <a:lnTo>
                  <a:pt x="14967" y="13512"/>
                </a:lnTo>
                <a:lnTo>
                  <a:pt x="15029" y="13413"/>
                </a:lnTo>
                <a:close/>
                <a:moveTo>
                  <a:pt x="16015" y="11858"/>
                </a:moveTo>
                <a:lnTo>
                  <a:pt x="16078" y="11759"/>
                </a:lnTo>
                <a:lnTo>
                  <a:pt x="16045" y="11739"/>
                </a:lnTo>
                <a:lnTo>
                  <a:pt x="15982" y="11838"/>
                </a:lnTo>
                <a:lnTo>
                  <a:pt x="16015" y="11858"/>
                </a:lnTo>
                <a:close/>
                <a:moveTo>
                  <a:pt x="15206" y="13061"/>
                </a:moveTo>
                <a:lnTo>
                  <a:pt x="15144" y="13160"/>
                </a:lnTo>
                <a:lnTo>
                  <a:pt x="15176" y="13181"/>
                </a:lnTo>
                <a:lnTo>
                  <a:pt x="15239" y="13082"/>
                </a:lnTo>
                <a:lnTo>
                  <a:pt x="15206" y="13061"/>
                </a:lnTo>
                <a:close/>
                <a:moveTo>
                  <a:pt x="15458" y="12664"/>
                </a:moveTo>
                <a:lnTo>
                  <a:pt x="15491" y="12685"/>
                </a:lnTo>
                <a:lnTo>
                  <a:pt x="15554" y="12586"/>
                </a:lnTo>
                <a:lnTo>
                  <a:pt x="15521" y="12565"/>
                </a:lnTo>
                <a:lnTo>
                  <a:pt x="15458" y="12664"/>
                </a:lnTo>
                <a:close/>
                <a:moveTo>
                  <a:pt x="14652" y="14008"/>
                </a:moveTo>
                <a:lnTo>
                  <a:pt x="14715" y="13909"/>
                </a:lnTo>
                <a:lnTo>
                  <a:pt x="14682" y="13888"/>
                </a:lnTo>
                <a:lnTo>
                  <a:pt x="14619" y="13987"/>
                </a:lnTo>
                <a:lnTo>
                  <a:pt x="14652" y="14008"/>
                </a:lnTo>
                <a:close/>
                <a:moveTo>
                  <a:pt x="15877" y="12003"/>
                </a:moveTo>
                <a:lnTo>
                  <a:pt x="15910" y="12024"/>
                </a:lnTo>
                <a:lnTo>
                  <a:pt x="15973" y="11925"/>
                </a:lnTo>
                <a:lnTo>
                  <a:pt x="15940" y="11904"/>
                </a:lnTo>
                <a:lnTo>
                  <a:pt x="15877" y="12003"/>
                </a:lnTo>
                <a:close/>
                <a:moveTo>
                  <a:pt x="14724" y="13822"/>
                </a:moveTo>
                <a:lnTo>
                  <a:pt x="14757" y="13842"/>
                </a:lnTo>
                <a:lnTo>
                  <a:pt x="14820" y="13743"/>
                </a:lnTo>
                <a:lnTo>
                  <a:pt x="14787" y="13723"/>
                </a:lnTo>
                <a:lnTo>
                  <a:pt x="14724" y="13822"/>
                </a:lnTo>
                <a:close/>
                <a:moveTo>
                  <a:pt x="14862" y="13677"/>
                </a:moveTo>
                <a:lnTo>
                  <a:pt x="14925" y="13578"/>
                </a:lnTo>
                <a:lnTo>
                  <a:pt x="14892" y="13557"/>
                </a:lnTo>
                <a:lnTo>
                  <a:pt x="14829" y="13656"/>
                </a:lnTo>
                <a:lnTo>
                  <a:pt x="14862" y="13677"/>
                </a:lnTo>
                <a:close/>
                <a:moveTo>
                  <a:pt x="15344" y="12917"/>
                </a:moveTo>
                <a:lnTo>
                  <a:pt x="15311" y="12896"/>
                </a:lnTo>
                <a:lnTo>
                  <a:pt x="15248" y="12995"/>
                </a:lnTo>
                <a:lnTo>
                  <a:pt x="15281" y="13016"/>
                </a:lnTo>
                <a:lnTo>
                  <a:pt x="15344" y="12917"/>
                </a:lnTo>
                <a:close/>
                <a:moveTo>
                  <a:pt x="15772" y="12168"/>
                </a:moveTo>
                <a:lnTo>
                  <a:pt x="15805" y="12189"/>
                </a:lnTo>
                <a:lnTo>
                  <a:pt x="15868" y="12090"/>
                </a:lnTo>
                <a:lnTo>
                  <a:pt x="15835" y="12069"/>
                </a:lnTo>
                <a:lnTo>
                  <a:pt x="15772" y="12168"/>
                </a:lnTo>
                <a:close/>
                <a:moveTo>
                  <a:pt x="15416" y="12731"/>
                </a:moveTo>
                <a:lnTo>
                  <a:pt x="15353" y="12830"/>
                </a:lnTo>
                <a:lnTo>
                  <a:pt x="15386" y="12850"/>
                </a:lnTo>
                <a:lnTo>
                  <a:pt x="15449" y="12751"/>
                </a:lnTo>
                <a:lnTo>
                  <a:pt x="15416" y="12731"/>
                </a:lnTo>
                <a:close/>
                <a:moveTo>
                  <a:pt x="12523" y="17294"/>
                </a:moveTo>
                <a:lnTo>
                  <a:pt x="12556" y="17314"/>
                </a:lnTo>
                <a:lnTo>
                  <a:pt x="12619" y="17215"/>
                </a:lnTo>
                <a:lnTo>
                  <a:pt x="12586" y="17195"/>
                </a:lnTo>
                <a:lnTo>
                  <a:pt x="12523" y="17294"/>
                </a:lnTo>
                <a:close/>
                <a:moveTo>
                  <a:pt x="12691" y="17029"/>
                </a:moveTo>
                <a:lnTo>
                  <a:pt x="12628" y="17128"/>
                </a:lnTo>
                <a:lnTo>
                  <a:pt x="12661" y="17149"/>
                </a:lnTo>
                <a:lnTo>
                  <a:pt x="12723" y="17050"/>
                </a:lnTo>
                <a:lnTo>
                  <a:pt x="12691" y="17029"/>
                </a:lnTo>
                <a:close/>
                <a:moveTo>
                  <a:pt x="12733" y="16963"/>
                </a:moveTo>
                <a:lnTo>
                  <a:pt x="12765" y="16984"/>
                </a:lnTo>
                <a:lnTo>
                  <a:pt x="12828" y="16885"/>
                </a:lnTo>
                <a:lnTo>
                  <a:pt x="12796" y="16864"/>
                </a:lnTo>
                <a:lnTo>
                  <a:pt x="12733" y="16963"/>
                </a:lnTo>
                <a:close/>
                <a:moveTo>
                  <a:pt x="12514" y="17381"/>
                </a:moveTo>
                <a:lnTo>
                  <a:pt x="12481" y="17360"/>
                </a:lnTo>
                <a:lnTo>
                  <a:pt x="12418" y="17459"/>
                </a:lnTo>
                <a:lnTo>
                  <a:pt x="12451" y="17480"/>
                </a:lnTo>
                <a:lnTo>
                  <a:pt x="12514" y="17381"/>
                </a:lnTo>
                <a:close/>
                <a:moveTo>
                  <a:pt x="13949" y="15045"/>
                </a:moveTo>
                <a:lnTo>
                  <a:pt x="13886" y="15144"/>
                </a:lnTo>
                <a:lnTo>
                  <a:pt x="13918" y="15165"/>
                </a:lnTo>
                <a:lnTo>
                  <a:pt x="13981" y="15066"/>
                </a:lnTo>
                <a:lnTo>
                  <a:pt x="13949" y="15045"/>
                </a:lnTo>
                <a:close/>
                <a:moveTo>
                  <a:pt x="14023" y="15000"/>
                </a:moveTo>
                <a:lnTo>
                  <a:pt x="14086" y="14901"/>
                </a:lnTo>
                <a:lnTo>
                  <a:pt x="14053" y="14880"/>
                </a:lnTo>
                <a:lnTo>
                  <a:pt x="13991" y="14979"/>
                </a:lnTo>
                <a:lnTo>
                  <a:pt x="14023" y="15000"/>
                </a:lnTo>
                <a:close/>
                <a:moveTo>
                  <a:pt x="13143" y="16389"/>
                </a:moveTo>
                <a:lnTo>
                  <a:pt x="13110" y="16368"/>
                </a:lnTo>
                <a:lnTo>
                  <a:pt x="13047" y="16467"/>
                </a:lnTo>
                <a:lnTo>
                  <a:pt x="13080" y="16488"/>
                </a:lnTo>
                <a:lnTo>
                  <a:pt x="13143" y="16389"/>
                </a:lnTo>
                <a:close/>
                <a:moveTo>
                  <a:pt x="13667" y="15562"/>
                </a:moveTo>
                <a:lnTo>
                  <a:pt x="13634" y="15541"/>
                </a:lnTo>
                <a:lnTo>
                  <a:pt x="13571" y="15640"/>
                </a:lnTo>
                <a:lnTo>
                  <a:pt x="13604" y="15661"/>
                </a:lnTo>
                <a:lnTo>
                  <a:pt x="13667" y="15562"/>
                </a:lnTo>
                <a:close/>
                <a:moveTo>
                  <a:pt x="13466" y="15806"/>
                </a:moveTo>
                <a:lnTo>
                  <a:pt x="13499" y="15826"/>
                </a:lnTo>
                <a:lnTo>
                  <a:pt x="13562" y="15727"/>
                </a:lnTo>
                <a:lnTo>
                  <a:pt x="13529" y="15707"/>
                </a:lnTo>
                <a:lnTo>
                  <a:pt x="13466" y="15806"/>
                </a:lnTo>
                <a:close/>
                <a:moveTo>
                  <a:pt x="13876" y="15231"/>
                </a:moveTo>
                <a:lnTo>
                  <a:pt x="13844" y="15211"/>
                </a:lnTo>
                <a:lnTo>
                  <a:pt x="13781" y="15310"/>
                </a:lnTo>
                <a:lnTo>
                  <a:pt x="13814" y="15330"/>
                </a:lnTo>
                <a:lnTo>
                  <a:pt x="13876" y="15231"/>
                </a:lnTo>
                <a:close/>
                <a:moveTo>
                  <a:pt x="13676" y="15475"/>
                </a:moveTo>
                <a:lnTo>
                  <a:pt x="13709" y="15496"/>
                </a:lnTo>
                <a:lnTo>
                  <a:pt x="13772" y="15397"/>
                </a:lnTo>
                <a:lnTo>
                  <a:pt x="13739" y="15376"/>
                </a:lnTo>
                <a:lnTo>
                  <a:pt x="13676" y="15475"/>
                </a:lnTo>
                <a:close/>
                <a:moveTo>
                  <a:pt x="12942" y="16632"/>
                </a:moveTo>
                <a:lnTo>
                  <a:pt x="12975" y="16653"/>
                </a:lnTo>
                <a:lnTo>
                  <a:pt x="13038" y="16554"/>
                </a:lnTo>
                <a:lnTo>
                  <a:pt x="13005" y="16533"/>
                </a:lnTo>
                <a:lnTo>
                  <a:pt x="12942" y="16632"/>
                </a:lnTo>
                <a:close/>
                <a:moveTo>
                  <a:pt x="13257" y="16136"/>
                </a:moveTo>
                <a:lnTo>
                  <a:pt x="13290" y="16157"/>
                </a:lnTo>
                <a:lnTo>
                  <a:pt x="13352" y="16058"/>
                </a:lnTo>
                <a:lnTo>
                  <a:pt x="13320" y="16037"/>
                </a:lnTo>
                <a:lnTo>
                  <a:pt x="13257" y="16136"/>
                </a:lnTo>
                <a:close/>
                <a:moveTo>
                  <a:pt x="12933" y="16719"/>
                </a:moveTo>
                <a:lnTo>
                  <a:pt x="12900" y="16699"/>
                </a:lnTo>
                <a:lnTo>
                  <a:pt x="12837" y="16798"/>
                </a:lnTo>
                <a:lnTo>
                  <a:pt x="12870" y="16818"/>
                </a:lnTo>
                <a:lnTo>
                  <a:pt x="12933" y="16719"/>
                </a:lnTo>
                <a:close/>
                <a:moveTo>
                  <a:pt x="13215" y="16203"/>
                </a:moveTo>
                <a:lnTo>
                  <a:pt x="13152" y="16302"/>
                </a:lnTo>
                <a:lnTo>
                  <a:pt x="13185" y="16322"/>
                </a:lnTo>
                <a:lnTo>
                  <a:pt x="13248" y="16223"/>
                </a:lnTo>
                <a:lnTo>
                  <a:pt x="13215" y="16203"/>
                </a:lnTo>
                <a:close/>
                <a:moveTo>
                  <a:pt x="13424" y="15872"/>
                </a:moveTo>
                <a:lnTo>
                  <a:pt x="13362" y="15971"/>
                </a:lnTo>
                <a:lnTo>
                  <a:pt x="13394" y="15992"/>
                </a:lnTo>
                <a:lnTo>
                  <a:pt x="13457" y="15893"/>
                </a:lnTo>
                <a:lnTo>
                  <a:pt x="13424" y="15872"/>
                </a:lnTo>
                <a:close/>
                <a:moveTo>
                  <a:pt x="22398" y="14485"/>
                </a:moveTo>
                <a:lnTo>
                  <a:pt x="22436" y="14494"/>
                </a:lnTo>
                <a:lnTo>
                  <a:pt x="22463" y="14380"/>
                </a:lnTo>
                <a:lnTo>
                  <a:pt x="22425" y="14371"/>
                </a:lnTo>
                <a:lnTo>
                  <a:pt x="22398" y="14485"/>
                </a:lnTo>
                <a:close/>
                <a:moveTo>
                  <a:pt x="22353" y="14676"/>
                </a:moveTo>
                <a:lnTo>
                  <a:pt x="22391" y="14684"/>
                </a:lnTo>
                <a:lnTo>
                  <a:pt x="22418" y="14570"/>
                </a:lnTo>
                <a:lnTo>
                  <a:pt x="22380" y="14561"/>
                </a:lnTo>
                <a:lnTo>
                  <a:pt x="22353" y="14676"/>
                </a:lnTo>
                <a:close/>
                <a:moveTo>
                  <a:pt x="22508" y="14189"/>
                </a:moveTo>
                <a:lnTo>
                  <a:pt x="22470" y="14180"/>
                </a:lnTo>
                <a:lnTo>
                  <a:pt x="22443" y="14294"/>
                </a:lnTo>
                <a:lnTo>
                  <a:pt x="22481" y="14303"/>
                </a:lnTo>
                <a:lnTo>
                  <a:pt x="22508" y="14189"/>
                </a:lnTo>
                <a:close/>
                <a:moveTo>
                  <a:pt x="22533" y="13913"/>
                </a:moveTo>
                <a:lnTo>
                  <a:pt x="22571" y="13922"/>
                </a:lnTo>
                <a:lnTo>
                  <a:pt x="22598" y="13808"/>
                </a:lnTo>
                <a:lnTo>
                  <a:pt x="22560" y="13799"/>
                </a:lnTo>
                <a:lnTo>
                  <a:pt x="22533" y="13913"/>
                </a:lnTo>
                <a:close/>
                <a:moveTo>
                  <a:pt x="22553" y="13998"/>
                </a:moveTo>
                <a:lnTo>
                  <a:pt x="22515" y="13989"/>
                </a:lnTo>
                <a:lnTo>
                  <a:pt x="22488" y="14104"/>
                </a:lnTo>
                <a:lnTo>
                  <a:pt x="22526" y="14113"/>
                </a:lnTo>
                <a:lnTo>
                  <a:pt x="22553" y="13998"/>
                </a:lnTo>
                <a:close/>
                <a:moveTo>
                  <a:pt x="22373" y="14761"/>
                </a:moveTo>
                <a:lnTo>
                  <a:pt x="22335" y="14752"/>
                </a:lnTo>
                <a:lnTo>
                  <a:pt x="22308" y="14866"/>
                </a:lnTo>
                <a:lnTo>
                  <a:pt x="22346" y="14875"/>
                </a:lnTo>
                <a:lnTo>
                  <a:pt x="22373" y="14761"/>
                </a:lnTo>
                <a:close/>
                <a:moveTo>
                  <a:pt x="22579" y="13722"/>
                </a:moveTo>
                <a:lnTo>
                  <a:pt x="22616" y="13731"/>
                </a:lnTo>
                <a:lnTo>
                  <a:pt x="22643" y="13617"/>
                </a:lnTo>
                <a:lnTo>
                  <a:pt x="22606" y="13608"/>
                </a:lnTo>
                <a:lnTo>
                  <a:pt x="22579" y="13722"/>
                </a:lnTo>
                <a:close/>
                <a:moveTo>
                  <a:pt x="22328" y="14951"/>
                </a:moveTo>
                <a:lnTo>
                  <a:pt x="22290" y="14943"/>
                </a:lnTo>
                <a:lnTo>
                  <a:pt x="22263" y="15057"/>
                </a:lnTo>
                <a:lnTo>
                  <a:pt x="22301" y="15066"/>
                </a:lnTo>
                <a:lnTo>
                  <a:pt x="22328" y="14951"/>
                </a:lnTo>
                <a:close/>
                <a:moveTo>
                  <a:pt x="22238" y="15333"/>
                </a:moveTo>
                <a:lnTo>
                  <a:pt x="22200" y="15324"/>
                </a:lnTo>
                <a:lnTo>
                  <a:pt x="22173" y="15438"/>
                </a:lnTo>
                <a:lnTo>
                  <a:pt x="22211" y="15447"/>
                </a:lnTo>
                <a:lnTo>
                  <a:pt x="22238" y="15333"/>
                </a:lnTo>
                <a:close/>
                <a:moveTo>
                  <a:pt x="22283" y="15142"/>
                </a:moveTo>
                <a:lnTo>
                  <a:pt x="22245" y="15133"/>
                </a:lnTo>
                <a:lnTo>
                  <a:pt x="22218" y="15247"/>
                </a:lnTo>
                <a:lnTo>
                  <a:pt x="22256" y="15256"/>
                </a:lnTo>
                <a:lnTo>
                  <a:pt x="22283" y="15142"/>
                </a:lnTo>
                <a:close/>
                <a:moveTo>
                  <a:pt x="22959" y="12283"/>
                </a:moveTo>
                <a:lnTo>
                  <a:pt x="22921" y="12274"/>
                </a:lnTo>
                <a:lnTo>
                  <a:pt x="22894" y="12388"/>
                </a:lnTo>
                <a:lnTo>
                  <a:pt x="22932" y="12397"/>
                </a:lnTo>
                <a:lnTo>
                  <a:pt x="22959" y="12283"/>
                </a:lnTo>
                <a:close/>
                <a:moveTo>
                  <a:pt x="22914" y="12473"/>
                </a:moveTo>
                <a:lnTo>
                  <a:pt x="22876" y="12464"/>
                </a:lnTo>
                <a:lnTo>
                  <a:pt x="22849" y="12579"/>
                </a:lnTo>
                <a:lnTo>
                  <a:pt x="22887" y="12588"/>
                </a:lnTo>
                <a:lnTo>
                  <a:pt x="22914" y="12473"/>
                </a:lnTo>
                <a:close/>
                <a:moveTo>
                  <a:pt x="22939" y="12197"/>
                </a:moveTo>
                <a:lnTo>
                  <a:pt x="22977" y="12206"/>
                </a:lnTo>
                <a:lnTo>
                  <a:pt x="23004" y="12092"/>
                </a:lnTo>
                <a:lnTo>
                  <a:pt x="22966" y="12083"/>
                </a:lnTo>
                <a:lnTo>
                  <a:pt x="22939" y="12197"/>
                </a:lnTo>
                <a:close/>
                <a:moveTo>
                  <a:pt x="22688" y="13426"/>
                </a:moveTo>
                <a:lnTo>
                  <a:pt x="22651" y="13418"/>
                </a:lnTo>
                <a:lnTo>
                  <a:pt x="22624" y="13532"/>
                </a:lnTo>
                <a:lnTo>
                  <a:pt x="22661" y="13541"/>
                </a:lnTo>
                <a:lnTo>
                  <a:pt x="22688" y="13426"/>
                </a:lnTo>
                <a:close/>
                <a:moveTo>
                  <a:pt x="23011" y="11892"/>
                </a:moveTo>
                <a:lnTo>
                  <a:pt x="22984" y="12007"/>
                </a:lnTo>
                <a:lnTo>
                  <a:pt x="23022" y="12016"/>
                </a:lnTo>
                <a:lnTo>
                  <a:pt x="23049" y="11901"/>
                </a:lnTo>
                <a:lnTo>
                  <a:pt x="23011" y="11892"/>
                </a:lnTo>
                <a:close/>
                <a:moveTo>
                  <a:pt x="22831" y="12655"/>
                </a:moveTo>
                <a:lnTo>
                  <a:pt x="22804" y="12769"/>
                </a:lnTo>
                <a:lnTo>
                  <a:pt x="22842" y="12778"/>
                </a:lnTo>
                <a:lnTo>
                  <a:pt x="22869" y="12664"/>
                </a:lnTo>
                <a:lnTo>
                  <a:pt x="22831" y="12655"/>
                </a:lnTo>
                <a:close/>
                <a:moveTo>
                  <a:pt x="22759" y="12960"/>
                </a:moveTo>
                <a:lnTo>
                  <a:pt x="22796" y="12969"/>
                </a:lnTo>
                <a:lnTo>
                  <a:pt x="22823" y="12855"/>
                </a:lnTo>
                <a:lnTo>
                  <a:pt x="22786" y="12846"/>
                </a:lnTo>
                <a:lnTo>
                  <a:pt x="22759" y="12960"/>
                </a:lnTo>
                <a:close/>
                <a:moveTo>
                  <a:pt x="22733" y="13236"/>
                </a:moveTo>
                <a:lnTo>
                  <a:pt x="22696" y="13227"/>
                </a:lnTo>
                <a:lnTo>
                  <a:pt x="22669" y="13341"/>
                </a:lnTo>
                <a:lnTo>
                  <a:pt x="22706" y="13350"/>
                </a:lnTo>
                <a:lnTo>
                  <a:pt x="22733" y="13236"/>
                </a:lnTo>
                <a:close/>
                <a:moveTo>
                  <a:pt x="22714" y="13151"/>
                </a:moveTo>
                <a:lnTo>
                  <a:pt x="22751" y="13159"/>
                </a:lnTo>
                <a:lnTo>
                  <a:pt x="22778" y="13045"/>
                </a:lnTo>
                <a:lnTo>
                  <a:pt x="22741" y="13036"/>
                </a:lnTo>
                <a:lnTo>
                  <a:pt x="22714" y="13151"/>
                </a:lnTo>
                <a:close/>
                <a:moveTo>
                  <a:pt x="23094" y="11711"/>
                </a:moveTo>
                <a:lnTo>
                  <a:pt x="23056" y="11702"/>
                </a:lnTo>
                <a:lnTo>
                  <a:pt x="23029" y="11816"/>
                </a:lnTo>
                <a:lnTo>
                  <a:pt x="23067" y="11825"/>
                </a:lnTo>
                <a:lnTo>
                  <a:pt x="23094" y="11711"/>
                </a:lnTo>
                <a:close/>
                <a:moveTo>
                  <a:pt x="19964" y="16600"/>
                </a:moveTo>
                <a:lnTo>
                  <a:pt x="19978" y="16637"/>
                </a:lnTo>
                <a:lnTo>
                  <a:pt x="20088" y="16595"/>
                </a:lnTo>
                <a:lnTo>
                  <a:pt x="20074" y="16558"/>
                </a:lnTo>
                <a:lnTo>
                  <a:pt x="19964" y="16600"/>
                </a:lnTo>
                <a:close/>
                <a:moveTo>
                  <a:pt x="20147" y="16530"/>
                </a:moveTo>
                <a:lnTo>
                  <a:pt x="20161" y="16567"/>
                </a:lnTo>
                <a:lnTo>
                  <a:pt x="20271" y="16525"/>
                </a:lnTo>
                <a:lnTo>
                  <a:pt x="20257" y="16488"/>
                </a:lnTo>
                <a:lnTo>
                  <a:pt x="20147" y="16530"/>
                </a:lnTo>
                <a:close/>
                <a:moveTo>
                  <a:pt x="20330" y="16460"/>
                </a:moveTo>
                <a:lnTo>
                  <a:pt x="20344" y="16496"/>
                </a:lnTo>
                <a:lnTo>
                  <a:pt x="20454" y="16454"/>
                </a:lnTo>
                <a:lnTo>
                  <a:pt x="20440" y="16418"/>
                </a:lnTo>
                <a:lnTo>
                  <a:pt x="20330" y="16460"/>
                </a:lnTo>
                <a:close/>
                <a:moveTo>
                  <a:pt x="19781" y="16670"/>
                </a:moveTo>
                <a:lnTo>
                  <a:pt x="19795" y="16707"/>
                </a:lnTo>
                <a:lnTo>
                  <a:pt x="19905" y="16665"/>
                </a:lnTo>
                <a:lnTo>
                  <a:pt x="19891" y="16628"/>
                </a:lnTo>
                <a:lnTo>
                  <a:pt x="19781" y="16670"/>
                </a:lnTo>
                <a:close/>
                <a:moveTo>
                  <a:pt x="20513" y="16390"/>
                </a:moveTo>
                <a:lnTo>
                  <a:pt x="20527" y="16426"/>
                </a:lnTo>
                <a:lnTo>
                  <a:pt x="20637" y="16384"/>
                </a:lnTo>
                <a:lnTo>
                  <a:pt x="20623" y="16348"/>
                </a:lnTo>
                <a:lnTo>
                  <a:pt x="20513" y="16390"/>
                </a:lnTo>
                <a:close/>
                <a:moveTo>
                  <a:pt x="19598" y="16741"/>
                </a:moveTo>
                <a:lnTo>
                  <a:pt x="19612" y="16777"/>
                </a:lnTo>
                <a:lnTo>
                  <a:pt x="19721" y="16735"/>
                </a:lnTo>
                <a:lnTo>
                  <a:pt x="19708" y="16699"/>
                </a:lnTo>
                <a:lnTo>
                  <a:pt x="19598" y="16741"/>
                </a:lnTo>
                <a:close/>
                <a:moveTo>
                  <a:pt x="19415" y="16811"/>
                </a:moveTo>
                <a:lnTo>
                  <a:pt x="19429" y="16847"/>
                </a:lnTo>
                <a:lnTo>
                  <a:pt x="19538" y="16805"/>
                </a:lnTo>
                <a:lnTo>
                  <a:pt x="19524" y="16769"/>
                </a:lnTo>
                <a:lnTo>
                  <a:pt x="19415" y="16811"/>
                </a:lnTo>
                <a:close/>
                <a:moveTo>
                  <a:pt x="19232" y="16881"/>
                </a:moveTo>
                <a:lnTo>
                  <a:pt x="19246" y="16917"/>
                </a:lnTo>
                <a:lnTo>
                  <a:pt x="19355" y="16875"/>
                </a:lnTo>
                <a:lnTo>
                  <a:pt x="19341" y="16839"/>
                </a:lnTo>
                <a:lnTo>
                  <a:pt x="19232" y="16881"/>
                </a:lnTo>
                <a:close/>
                <a:moveTo>
                  <a:pt x="21612" y="15970"/>
                </a:moveTo>
                <a:lnTo>
                  <a:pt x="21626" y="16006"/>
                </a:lnTo>
                <a:lnTo>
                  <a:pt x="21736" y="15964"/>
                </a:lnTo>
                <a:lnTo>
                  <a:pt x="21722" y="15928"/>
                </a:lnTo>
                <a:lnTo>
                  <a:pt x="21612" y="15970"/>
                </a:lnTo>
                <a:close/>
                <a:moveTo>
                  <a:pt x="20697" y="16320"/>
                </a:moveTo>
                <a:lnTo>
                  <a:pt x="20710" y="16356"/>
                </a:lnTo>
                <a:lnTo>
                  <a:pt x="20820" y="16314"/>
                </a:lnTo>
                <a:lnTo>
                  <a:pt x="20806" y="16278"/>
                </a:lnTo>
                <a:lnTo>
                  <a:pt x="20697" y="16320"/>
                </a:lnTo>
                <a:close/>
                <a:moveTo>
                  <a:pt x="21429" y="16040"/>
                </a:moveTo>
                <a:lnTo>
                  <a:pt x="21443" y="16076"/>
                </a:lnTo>
                <a:lnTo>
                  <a:pt x="21553" y="16034"/>
                </a:lnTo>
                <a:lnTo>
                  <a:pt x="21539" y="15998"/>
                </a:lnTo>
                <a:lnTo>
                  <a:pt x="21429" y="16040"/>
                </a:lnTo>
                <a:close/>
                <a:moveTo>
                  <a:pt x="20880" y="16250"/>
                </a:moveTo>
                <a:lnTo>
                  <a:pt x="20894" y="16286"/>
                </a:lnTo>
                <a:lnTo>
                  <a:pt x="21003" y="16244"/>
                </a:lnTo>
                <a:lnTo>
                  <a:pt x="20989" y="16208"/>
                </a:lnTo>
                <a:lnTo>
                  <a:pt x="20880" y="16250"/>
                </a:lnTo>
                <a:close/>
                <a:moveTo>
                  <a:pt x="21063" y="16180"/>
                </a:moveTo>
                <a:lnTo>
                  <a:pt x="21077" y="16216"/>
                </a:lnTo>
                <a:lnTo>
                  <a:pt x="21186" y="16174"/>
                </a:lnTo>
                <a:lnTo>
                  <a:pt x="21172" y="16138"/>
                </a:lnTo>
                <a:lnTo>
                  <a:pt x="21063" y="16180"/>
                </a:lnTo>
                <a:close/>
                <a:moveTo>
                  <a:pt x="21246" y="16110"/>
                </a:moveTo>
                <a:lnTo>
                  <a:pt x="21260" y="16146"/>
                </a:lnTo>
                <a:lnTo>
                  <a:pt x="21369" y="16104"/>
                </a:lnTo>
                <a:lnTo>
                  <a:pt x="21356" y="16068"/>
                </a:lnTo>
                <a:lnTo>
                  <a:pt x="21246" y="16110"/>
                </a:lnTo>
                <a:close/>
                <a:moveTo>
                  <a:pt x="17584" y="17511"/>
                </a:moveTo>
                <a:lnTo>
                  <a:pt x="17597" y="17548"/>
                </a:lnTo>
                <a:lnTo>
                  <a:pt x="17707" y="17506"/>
                </a:lnTo>
                <a:lnTo>
                  <a:pt x="17693" y="17469"/>
                </a:lnTo>
                <a:lnTo>
                  <a:pt x="17584" y="17511"/>
                </a:lnTo>
                <a:close/>
                <a:moveTo>
                  <a:pt x="16961" y="17750"/>
                </a:moveTo>
                <a:lnTo>
                  <a:pt x="16887" y="17778"/>
                </a:lnTo>
                <a:cubicBezTo>
                  <a:pt x="16870" y="17743"/>
                  <a:pt x="16844" y="17713"/>
                  <a:pt x="16813" y="17690"/>
                </a:cubicBezTo>
                <a:lnTo>
                  <a:pt x="16850" y="17626"/>
                </a:lnTo>
                <a:lnTo>
                  <a:pt x="16817" y="17606"/>
                </a:lnTo>
                <a:lnTo>
                  <a:pt x="16780" y="17670"/>
                </a:lnTo>
                <a:cubicBezTo>
                  <a:pt x="16748" y="17654"/>
                  <a:pt x="16713" y="17645"/>
                  <a:pt x="16675" y="17645"/>
                </a:cubicBezTo>
                <a:cubicBezTo>
                  <a:pt x="16574" y="17645"/>
                  <a:pt x="16488" y="17709"/>
                  <a:pt x="16455" y="17799"/>
                </a:cubicBezTo>
                <a:lnTo>
                  <a:pt x="16370" y="17775"/>
                </a:lnTo>
                <a:lnTo>
                  <a:pt x="16359" y="17813"/>
                </a:lnTo>
                <a:lnTo>
                  <a:pt x="16444" y="17836"/>
                </a:lnTo>
                <a:cubicBezTo>
                  <a:pt x="16442" y="17850"/>
                  <a:pt x="16440" y="17865"/>
                  <a:pt x="16440" y="17880"/>
                </a:cubicBezTo>
                <a:cubicBezTo>
                  <a:pt x="16440" y="17953"/>
                  <a:pt x="16473" y="18019"/>
                  <a:pt x="16526" y="18062"/>
                </a:cubicBezTo>
                <a:lnTo>
                  <a:pt x="16460" y="18136"/>
                </a:lnTo>
                <a:lnTo>
                  <a:pt x="16489" y="18161"/>
                </a:lnTo>
                <a:lnTo>
                  <a:pt x="16558" y="18084"/>
                </a:lnTo>
                <a:cubicBezTo>
                  <a:pt x="16593" y="18104"/>
                  <a:pt x="16632" y="18115"/>
                  <a:pt x="16675" y="18115"/>
                </a:cubicBezTo>
                <a:cubicBezTo>
                  <a:pt x="16805" y="18115"/>
                  <a:pt x="16910" y="18010"/>
                  <a:pt x="16910" y="17880"/>
                </a:cubicBezTo>
                <a:cubicBezTo>
                  <a:pt x="16910" y="17857"/>
                  <a:pt x="16907" y="17835"/>
                  <a:pt x="16901" y="17814"/>
                </a:cubicBezTo>
                <a:lnTo>
                  <a:pt x="16975" y="17786"/>
                </a:lnTo>
                <a:lnTo>
                  <a:pt x="16961" y="17750"/>
                </a:lnTo>
                <a:close/>
                <a:moveTo>
                  <a:pt x="17767" y="17441"/>
                </a:moveTo>
                <a:lnTo>
                  <a:pt x="17781" y="17478"/>
                </a:lnTo>
                <a:lnTo>
                  <a:pt x="17890" y="17436"/>
                </a:lnTo>
                <a:lnTo>
                  <a:pt x="17876" y="17399"/>
                </a:lnTo>
                <a:lnTo>
                  <a:pt x="17767" y="17441"/>
                </a:lnTo>
                <a:close/>
                <a:moveTo>
                  <a:pt x="18682" y="17091"/>
                </a:moveTo>
                <a:lnTo>
                  <a:pt x="18696" y="17127"/>
                </a:lnTo>
                <a:lnTo>
                  <a:pt x="18806" y="17085"/>
                </a:lnTo>
                <a:lnTo>
                  <a:pt x="18792" y="17049"/>
                </a:lnTo>
                <a:lnTo>
                  <a:pt x="18682" y="17091"/>
                </a:lnTo>
                <a:close/>
                <a:moveTo>
                  <a:pt x="18316" y="17231"/>
                </a:moveTo>
                <a:lnTo>
                  <a:pt x="18330" y="17267"/>
                </a:lnTo>
                <a:lnTo>
                  <a:pt x="18440" y="17225"/>
                </a:lnTo>
                <a:lnTo>
                  <a:pt x="18426" y="17189"/>
                </a:lnTo>
                <a:lnTo>
                  <a:pt x="18316" y="17231"/>
                </a:lnTo>
                <a:close/>
                <a:moveTo>
                  <a:pt x="17950" y="17371"/>
                </a:moveTo>
                <a:lnTo>
                  <a:pt x="17964" y="17408"/>
                </a:lnTo>
                <a:lnTo>
                  <a:pt x="18073" y="17366"/>
                </a:lnTo>
                <a:lnTo>
                  <a:pt x="18060" y="17329"/>
                </a:lnTo>
                <a:lnTo>
                  <a:pt x="17950" y="17371"/>
                </a:lnTo>
                <a:close/>
                <a:moveTo>
                  <a:pt x="18499" y="17161"/>
                </a:moveTo>
                <a:lnTo>
                  <a:pt x="18513" y="17197"/>
                </a:lnTo>
                <a:lnTo>
                  <a:pt x="18623" y="17155"/>
                </a:lnTo>
                <a:lnTo>
                  <a:pt x="18609" y="17119"/>
                </a:lnTo>
                <a:lnTo>
                  <a:pt x="18499" y="17161"/>
                </a:lnTo>
                <a:close/>
                <a:moveTo>
                  <a:pt x="18133" y="17301"/>
                </a:moveTo>
                <a:lnTo>
                  <a:pt x="18147" y="17337"/>
                </a:lnTo>
                <a:lnTo>
                  <a:pt x="18257" y="17296"/>
                </a:lnTo>
                <a:lnTo>
                  <a:pt x="18243" y="17259"/>
                </a:lnTo>
                <a:lnTo>
                  <a:pt x="18133" y="17301"/>
                </a:lnTo>
                <a:close/>
                <a:moveTo>
                  <a:pt x="17401" y="17582"/>
                </a:moveTo>
                <a:lnTo>
                  <a:pt x="17414" y="17618"/>
                </a:lnTo>
                <a:lnTo>
                  <a:pt x="17524" y="17576"/>
                </a:lnTo>
                <a:lnTo>
                  <a:pt x="17510" y="17540"/>
                </a:lnTo>
                <a:lnTo>
                  <a:pt x="17401" y="17582"/>
                </a:lnTo>
                <a:close/>
                <a:moveTo>
                  <a:pt x="17034" y="17722"/>
                </a:moveTo>
                <a:lnTo>
                  <a:pt x="17048" y="17758"/>
                </a:lnTo>
                <a:lnTo>
                  <a:pt x="17158" y="17716"/>
                </a:lnTo>
                <a:lnTo>
                  <a:pt x="17144" y="17680"/>
                </a:lnTo>
                <a:lnTo>
                  <a:pt x="17034" y="17722"/>
                </a:lnTo>
                <a:close/>
                <a:moveTo>
                  <a:pt x="19049" y="16951"/>
                </a:moveTo>
                <a:lnTo>
                  <a:pt x="19062" y="16987"/>
                </a:lnTo>
                <a:lnTo>
                  <a:pt x="19172" y="16945"/>
                </a:lnTo>
                <a:lnTo>
                  <a:pt x="19158" y="16909"/>
                </a:lnTo>
                <a:lnTo>
                  <a:pt x="19049" y="16951"/>
                </a:lnTo>
                <a:close/>
                <a:moveTo>
                  <a:pt x="17217" y="17652"/>
                </a:moveTo>
                <a:lnTo>
                  <a:pt x="17231" y="17688"/>
                </a:lnTo>
                <a:lnTo>
                  <a:pt x="17341" y="17646"/>
                </a:lnTo>
                <a:lnTo>
                  <a:pt x="17327" y="17610"/>
                </a:lnTo>
                <a:lnTo>
                  <a:pt x="17217" y="17652"/>
                </a:lnTo>
                <a:close/>
                <a:moveTo>
                  <a:pt x="18865" y="17021"/>
                </a:moveTo>
                <a:lnTo>
                  <a:pt x="18879" y="17057"/>
                </a:lnTo>
                <a:lnTo>
                  <a:pt x="18989" y="17015"/>
                </a:lnTo>
                <a:lnTo>
                  <a:pt x="18975" y="16979"/>
                </a:lnTo>
                <a:lnTo>
                  <a:pt x="18865" y="17021"/>
                </a:lnTo>
                <a:close/>
                <a:moveTo>
                  <a:pt x="21172" y="15436"/>
                </a:moveTo>
                <a:lnTo>
                  <a:pt x="21060" y="15394"/>
                </a:lnTo>
                <a:lnTo>
                  <a:pt x="21047" y="15431"/>
                </a:lnTo>
                <a:lnTo>
                  <a:pt x="21158" y="15473"/>
                </a:lnTo>
                <a:lnTo>
                  <a:pt x="21172" y="15436"/>
                </a:lnTo>
                <a:close/>
                <a:moveTo>
                  <a:pt x="21358" y="15507"/>
                </a:moveTo>
                <a:lnTo>
                  <a:pt x="21247" y="15465"/>
                </a:lnTo>
                <a:lnTo>
                  <a:pt x="21233" y="15501"/>
                </a:lnTo>
                <a:lnTo>
                  <a:pt x="21344" y="15543"/>
                </a:lnTo>
                <a:lnTo>
                  <a:pt x="21358" y="15507"/>
                </a:lnTo>
                <a:close/>
                <a:moveTo>
                  <a:pt x="21544" y="15577"/>
                </a:moveTo>
                <a:lnTo>
                  <a:pt x="21433" y="15535"/>
                </a:lnTo>
                <a:lnTo>
                  <a:pt x="21419" y="15571"/>
                </a:lnTo>
                <a:lnTo>
                  <a:pt x="21530" y="15613"/>
                </a:lnTo>
                <a:lnTo>
                  <a:pt x="21544" y="15577"/>
                </a:lnTo>
                <a:close/>
                <a:moveTo>
                  <a:pt x="21730" y="15647"/>
                </a:moveTo>
                <a:lnTo>
                  <a:pt x="21619" y="15605"/>
                </a:lnTo>
                <a:lnTo>
                  <a:pt x="21605" y="15641"/>
                </a:lnTo>
                <a:lnTo>
                  <a:pt x="21716" y="15683"/>
                </a:lnTo>
                <a:lnTo>
                  <a:pt x="21730" y="15647"/>
                </a:lnTo>
                <a:close/>
                <a:moveTo>
                  <a:pt x="19311" y="14734"/>
                </a:moveTo>
                <a:lnTo>
                  <a:pt x="19200" y="14692"/>
                </a:lnTo>
                <a:lnTo>
                  <a:pt x="19186" y="14729"/>
                </a:lnTo>
                <a:lnTo>
                  <a:pt x="19297" y="14771"/>
                </a:lnTo>
                <a:lnTo>
                  <a:pt x="19311" y="14734"/>
                </a:lnTo>
                <a:close/>
                <a:moveTo>
                  <a:pt x="20241" y="15085"/>
                </a:moveTo>
                <a:lnTo>
                  <a:pt x="20130" y="15043"/>
                </a:lnTo>
                <a:lnTo>
                  <a:pt x="20117" y="15080"/>
                </a:lnTo>
                <a:lnTo>
                  <a:pt x="20228" y="15122"/>
                </a:lnTo>
                <a:lnTo>
                  <a:pt x="20241" y="15085"/>
                </a:lnTo>
                <a:close/>
                <a:moveTo>
                  <a:pt x="20986" y="15366"/>
                </a:moveTo>
                <a:lnTo>
                  <a:pt x="20874" y="15324"/>
                </a:lnTo>
                <a:lnTo>
                  <a:pt x="20861" y="15361"/>
                </a:lnTo>
                <a:lnTo>
                  <a:pt x="20972" y="15403"/>
                </a:lnTo>
                <a:lnTo>
                  <a:pt x="20986" y="15366"/>
                </a:lnTo>
                <a:close/>
                <a:moveTo>
                  <a:pt x="20055" y="15015"/>
                </a:moveTo>
                <a:lnTo>
                  <a:pt x="19944" y="14973"/>
                </a:lnTo>
                <a:lnTo>
                  <a:pt x="19930" y="15010"/>
                </a:lnTo>
                <a:lnTo>
                  <a:pt x="20042" y="15052"/>
                </a:lnTo>
                <a:lnTo>
                  <a:pt x="20055" y="15015"/>
                </a:lnTo>
                <a:close/>
                <a:moveTo>
                  <a:pt x="19683" y="14875"/>
                </a:moveTo>
                <a:lnTo>
                  <a:pt x="19572" y="14833"/>
                </a:lnTo>
                <a:lnTo>
                  <a:pt x="19558" y="14869"/>
                </a:lnTo>
                <a:lnTo>
                  <a:pt x="19670" y="14911"/>
                </a:lnTo>
                <a:lnTo>
                  <a:pt x="19683" y="14875"/>
                </a:lnTo>
                <a:close/>
                <a:moveTo>
                  <a:pt x="19497" y="14805"/>
                </a:moveTo>
                <a:lnTo>
                  <a:pt x="19386" y="14763"/>
                </a:lnTo>
                <a:lnTo>
                  <a:pt x="19372" y="14799"/>
                </a:lnTo>
                <a:lnTo>
                  <a:pt x="19483" y="14841"/>
                </a:lnTo>
                <a:lnTo>
                  <a:pt x="19497" y="14805"/>
                </a:lnTo>
                <a:close/>
                <a:moveTo>
                  <a:pt x="19125" y="14664"/>
                </a:moveTo>
                <a:lnTo>
                  <a:pt x="19014" y="14622"/>
                </a:lnTo>
                <a:lnTo>
                  <a:pt x="19000" y="14659"/>
                </a:lnTo>
                <a:lnTo>
                  <a:pt x="19111" y="14701"/>
                </a:lnTo>
                <a:lnTo>
                  <a:pt x="19125" y="14664"/>
                </a:lnTo>
                <a:close/>
                <a:moveTo>
                  <a:pt x="19869" y="14945"/>
                </a:moveTo>
                <a:lnTo>
                  <a:pt x="19758" y="14903"/>
                </a:lnTo>
                <a:lnTo>
                  <a:pt x="19744" y="14939"/>
                </a:lnTo>
                <a:lnTo>
                  <a:pt x="19856" y="14981"/>
                </a:lnTo>
                <a:lnTo>
                  <a:pt x="19869" y="14945"/>
                </a:lnTo>
                <a:close/>
                <a:moveTo>
                  <a:pt x="20800" y="15296"/>
                </a:moveTo>
                <a:lnTo>
                  <a:pt x="20688" y="15254"/>
                </a:lnTo>
                <a:lnTo>
                  <a:pt x="20675" y="15290"/>
                </a:lnTo>
                <a:lnTo>
                  <a:pt x="20786" y="15332"/>
                </a:lnTo>
                <a:lnTo>
                  <a:pt x="20800" y="15296"/>
                </a:lnTo>
                <a:close/>
                <a:moveTo>
                  <a:pt x="20427" y="15156"/>
                </a:moveTo>
                <a:lnTo>
                  <a:pt x="20316" y="15114"/>
                </a:lnTo>
                <a:lnTo>
                  <a:pt x="20303" y="15150"/>
                </a:lnTo>
                <a:lnTo>
                  <a:pt x="20414" y="15192"/>
                </a:lnTo>
                <a:lnTo>
                  <a:pt x="20427" y="15156"/>
                </a:lnTo>
                <a:close/>
                <a:moveTo>
                  <a:pt x="20613" y="15226"/>
                </a:moveTo>
                <a:lnTo>
                  <a:pt x="20502" y="15184"/>
                </a:lnTo>
                <a:lnTo>
                  <a:pt x="20489" y="15220"/>
                </a:lnTo>
                <a:lnTo>
                  <a:pt x="20600" y="15262"/>
                </a:lnTo>
                <a:lnTo>
                  <a:pt x="20613" y="15226"/>
                </a:lnTo>
                <a:close/>
                <a:moveTo>
                  <a:pt x="18373" y="13991"/>
                </a:moveTo>
                <a:lnTo>
                  <a:pt x="18408" y="13974"/>
                </a:lnTo>
                <a:lnTo>
                  <a:pt x="18359" y="13870"/>
                </a:lnTo>
                <a:lnTo>
                  <a:pt x="18324" y="13887"/>
                </a:lnTo>
                <a:lnTo>
                  <a:pt x="18373" y="13991"/>
                </a:lnTo>
                <a:close/>
                <a:moveTo>
                  <a:pt x="18048" y="13300"/>
                </a:moveTo>
                <a:lnTo>
                  <a:pt x="18083" y="13284"/>
                </a:lnTo>
                <a:lnTo>
                  <a:pt x="18034" y="13180"/>
                </a:lnTo>
                <a:lnTo>
                  <a:pt x="17999" y="13197"/>
                </a:lnTo>
                <a:lnTo>
                  <a:pt x="18048" y="13300"/>
                </a:lnTo>
                <a:close/>
                <a:moveTo>
                  <a:pt x="18210" y="13646"/>
                </a:moveTo>
                <a:lnTo>
                  <a:pt x="18245" y="13629"/>
                </a:lnTo>
                <a:lnTo>
                  <a:pt x="18196" y="13525"/>
                </a:lnTo>
                <a:lnTo>
                  <a:pt x="18161" y="13542"/>
                </a:lnTo>
                <a:lnTo>
                  <a:pt x="18210" y="13646"/>
                </a:lnTo>
                <a:close/>
                <a:moveTo>
                  <a:pt x="17478" y="12093"/>
                </a:moveTo>
                <a:lnTo>
                  <a:pt x="17513" y="12076"/>
                </a:lnTo>
                <a:lnTo>
                  <a:pt x="17464" y="11972"/>
                </a:lnTo>
                <a:lnTo>
                  <a:pt x="17429" y="11989"/>
                </a:lnTo>
                <a:lnTo>
                  <a:pt x="17478" y="12093"/>
                </a:lnTo>
                <a:close/>
                <a:moveTo>
                  <a:pt x="17641" y="12438"/>
                </a:moveTo>
                <a:lnTo>
                  <a:pt x="17676" y="12421"/>
                </a:lnTo>
                <a:lnTo>
                  <a:pt x="17627" y="12317"/>
                </a:lnTo>
                <a:lnTo>
                  <a:pt x="17592" y="12334"/>
                </a:lnTo>
                <a:lnTo>
                  <a:pt x="17641" y="12438"/>
                </a:lnTo>
                <a:close/>
                <a:moveTo>
                  <a:pt x="17315" y="11747"/>
                </a:moveTo>
                <a:lnTo>
                  <a:pt x="17350" y="11731"/>
                </a:lnTo>
                <a:lnTo>
                  <a:pt x="17301" y="11627"/>
                </a:lnTo>
                <a:lnTo>
                  <a:pt x="17266" y="11644"/>
                </a:lnTo>
                <a:lnTo>
                  <a:pt x="17315" y="11747"/>
                </a:lnTo>
                <a:close/>
                <a:moveTo>
                  <a:pt x="17885" y="12955"/>
                </a:moveTo>
                <a:lnTo>
                  <a:pt x="17920" y="12939"/>
                </a:lnTo>
                <a:lnTo>
                  <a:pt x="17871" y="12835"/>
                </a:lnTo>
                <a:lnTo>
                  <a:pt x="17836" y="12851"/>
                </a:lnTo>
                <a:lnTo>
                  <a:pt x="17885" y="12955"/>
                </a:lnTo>
                <a:close/>
                <a:moveTo>
                  <a:pt x="17152" y="11402"/>
                </a:moveTo>
                <a:lnTo>
                  <a:pt x="17187" y="11386"/>
                </a:lnTo>
                <a:lnTo>
                  <a:pt x="17138" y="11282"/>
                </a:lnTo>
                <a:lnTo>
                  <a:pt x="17103" y="11298"/>
                </a:lnTo>
                <a:lnTo>
                  <a:pt x="17152" y="11402"/>
                </a:lnTo>
                <a:close/>
                <a:moveTo>
                  <a:pt x="17233" y="11575"/>
                </a:moveTo>
                <a:lnTo>
                  <a:pt x="17269" y="11558"/>
                </a:lnTo>
                <a:lnTo>
                  <a:pt x="17220" y="11454"/>
                </a:lnTo>
                <a:lnTo>
                  <a:pt x="17184" y="11471"/>
                </a:lnTo>
                <a:lnTo>
                  <a:pt x="17233" y="11575"/>
                </a:lnTo>
                <a:close/>
                <a:moveTo>
                  <a:pt x="18129" y="13473"/>
                </a:moveTo>
                <a:lnTo>
                  <a:pt x="18164" y="13456"/>
                </a:lnTo>
                <a:lnTo>
                  <a:pt x="18115" y="13353"/>
                </a:lnTo>
                <a:lnTo>
                  <a:pt x="18080" y="13369"/>
                </a:lnTo>
                <a:lnTo>
                  <a:pt x="18129" y="13473"/>
                </a:lnTo>
                <a:close/>
                <a:moveTo>
                  <a:pt x="17966" y="13128"/>
                </a:moveTo>
                <a:lnTo>
                  <a:pt x="18001" y="13111"/>
                </a:lnTo>
                <a:lnTo>
                  <a:pt x="17952" y="13007"/>
                </a:lnTo>
                <a:lnTo>
                  <a:pt x="17917" y="13024"/>
                </a:lnTo>
                <a:lnTo>
                  <a:pt x="17966" y="13128"/>
                </a:lnTo>
                <a:close/>
                <a:moveTo>
                  <a:pt x="18292" y="13818"/>
                </a:moveTo>
                <a:lnTo>
                  <a:pt x="18327" y="13802"/>
                </a:lnTo>
                <a:lnTo>
                  <a:pt x="18278" y="13698"/>
                </a:lnTo>
                <a:lnTo>
                  <a:pt x="18243" y="13714"/>
                </a:lnTo>
                <a:lnTo>
                  <a:pt x="18292" y="13818"/>
                </a:lnTo>
                <a:close/>
                <a:moveTo>
                  <a:pt x="18455" y="14163"/>
                </a:moveTo>
                <a:lnTo>
                  <a:pt x="18490" y="14147"/>
                </a:lnTo>
                <a:lnTo>
                  <a:pt x="18441" y="14043"/>
                </a:lnTo>
                <a:lnTo>
                  <a:pt x="18406" y="14059"/>
                </a:lnTo>
                <a:lnTo>
                  <a:pt x="18455" y="14163"/>
                </a:lnTo>
                <a:close/>
                <a:moveTo>
                  <a:pt x="17396" y="11920"/>
                </a:moveTo>
                <a:lnTo>
                  <a:pt x="17431" y="11903"/>
                </a:lnTo>
                <a:lnTo>
                  <a:pt x="17382" y="11800"/>
                </a:lnTo>
                <a:lnTo>
                  <a:pt x="17347" y="11816"/>
                </a:lnTo>
                <a:lnTo>
                  <a:pt x="17396" y="11920"/>
                </a:lnTo>
                <a:close/>
                <a:moveTo>
                  <a:pt x="17024" y="11041"/>
                </a:moveTo>
                <a:lnTo>
                  <a:pt x="16975" y="10937"/>
                </a:lnTo>
                <a:lnTo>
                  <a:pt x="16940" y="10953"/>
                </a:lnTo>
                <a:lnTo>
                  <a:pt x="16989" y="11057"/>
                </a:lnTo>
                <a:lnTo>
                  <a:pt x="17024" y="11041"/>
                </a:lnTo>
                <a:close/>
                <a:moveTo>
                  <a:pt x="17071" y="11230"/>
                </a:moveTo>
                <a:lnTo>
                  <a:pt x="17106" y="11213"/>
                </a:lnTo>
                <a:lnTo>
                  <a:pt x="17057" y="11109"/>
                </a:lnTo>
                <a:lnTo>
                  <a:pt x="17022" y="11126"/>
                </a:lnTo>
                <a:lnTo>
                  <a:pt x="17071" y="11230"/>
                </a:lnTo>
                <a:close/>
                <a:moveTo>
                  <a:pt x="17722" y="12610"/>
                </a:moveTo>
                <a:lnTo>
                  <a:pt x="17757" y="12594"/>
                </a:lnTo>
                <a:lnTo>
                  <a:pt x="17708" y="12490"/>
                </a:lnTo>
                <a:lnTo>
                  <a:pt x="17673" y="12506"/>
                </a:lnTo>
                <a:lnTo>
                  <a:pt x="17722" y="12610"/>
                </a:lnTo>
                <a:close/>
                <a:moveTo>
                  <a:pt x="17803" y="12783"/>
                </a:moveTo>
                <a:lnTo>
                  <a:pt x="17838" y="12766"/>
                </a:lnTo>
                <a:lnTo>
                  <a:pt x="17789" y="12662"/>
                </a:lnTo>
                <a:lnTo>
                  <a:pt x="17754" y="12679"/>
                </a:lnTo>
                <a:lnTo>
                  <a:pt x="17803" y="12783"/>
                </a:lnTo>
                <a:close/>
                <a:moveTo>
                  <a:pt x="17559" y="12265"/>
                </a:moveTo>
                <a:lnTo>
                  <a:pt x="17594" y="12249"/>
                </a:lnTo>
                <a:lnTo>
                  <a:pt x="17545" y="12145"/>
                </a:lnTo>
                <a:lnTo>
                  <a:pt x="17510" y="12161"/>
                </a:lnTo>
                <a:lnTo>
                  <a:pt x="17559" y="12265"/>
                </a:lnTo>
                <a:close/>
                <a:moveTo>
                  <a:pt x="22843" y="15953"/>
                </a:moveTo>
                <a:lnTo>
                  <a:pt x="22956" y="15973"/>
                </a:lnTo>
                <a:lnTo>
                  <a:pt x="22962" y="15934"/>
                </a:lnTo>
                <a:lnTo>
                  <a:pt x="22849" y="15915"/>
                </a:lnTo>
                <a:lnTo>
                  <a:pt x="22843" y="15953"/>
                </a:lnTo>
                <a:close/>
                <a:moveTo>
                  <a:pt x="23218" y="16017"/>
                </a:moveTo>
                <a:lnTo>
                  <a:pt x="23331" y="16037"/>
                </a:lnTo>
                <a:lnTo>
                  <a:pt x="23338" y="15999"/>
                </a:lnTo>
                <a:lnTo>
                  <a:pt x="23225" y="15979"/>
                </a:lnTo>
                <a:lnTo>
                  <a:pt x="23218" y="16017"/>
                </a:lnTo>
                <a:close/>
                <a:moveTo>
                  <a:pt x="23406" y="16050"/>
                </a:moveTo>
                <a:lnTo>
                  <a:pt x="23519" y="16069"/>
                </a:lnTo>
                <a:lnTo>
                  <a:pt x="23526" y="16031"/>
                </a:lnTo>
                <a:lnTo>
                  <a:pt x="23413" y="16011"/>
                </a:lnTo>
                <a:lnTo>
                  <a:pt x="23406" y="16050"/>
                </a:lnTo>
                <a:close/>
                <a:moveTo>
                  <a:pt x="22655" y="15921"/>
                </a:moveTo>
                <a:lnTo>
                  <a:pt x="22768" y="15940"/>
                </a:lnTo>
                <a:lnTo>
                  <a:pt x="22775" y="15902"/>
                </a:lnTo>
                <a:lnTo>
                  <a:pt x="22662" y="15883"/>
                </a:lnTo>
                <a:lnTo>
                  <a:pt x="22655" y="15921"/>
                </a:lnTo>
                <a:close/>
                <a:moveTo>
                  <a:pt x="23031" y="15985"/>
                </a:moveTo>
                <a:lnTo>
                  <a:pt x="23144" y="16005"/>
                </a:lnTo>
                <a:lnTo>
                  <a:pt x="23150" y="15966"/>
                </a:lnTo>
                <a:lnTo>
                  <a:pt x="23037" y="15947"/>
                </a:lnTo>
                <a:lnTo>
                  <a:pt x="23031" y="15985"/>
                </a:lnTo>
                <a:close/>
                <a:moveTo>
                  <a:pt x="22467" y="15889"/>
                </a:moveTo>
                <a:lnTo>
                  <a:pt x="22580" y="15908"/>
                </a:lnTo>
                <a:lnTo>
                  <a:pt x="22587" y="15870"/>
                </a:lnTo>
                <a:lnTo>
                  <a:pt x="22474" y="15851"/>
                </a:lnTo>
                <a:lnTo>
                  <a:pt x="22467" y="15889"/>
                </a:lnTo>
                <a:close/>
                <a:moveTo>
                  <a:pt x="24720" y="16275"/>
                </a:moveTo>
                <a:lnTo>
                  <a:pt x="24833" y="16294"/>
                </a:lnTo>
                <a:lnTo>
                  <a:pt x="24840" y="16256"/>
                </a:lnTo>
                <a:lnTo>
                  <a:pt x="24727" y="16236"/>
                </a:lnTo>
                <a:lnTo>
                  <a:pt x="24720" y="16275"/>
                </a:lnTo>
                <a:close/>
                <a:moveTo>
                  <a:pt x="24533" y="16242"/>
                </a:moveTo>
                <a:lnTo>
                  <a:pt x="24646" y="16262"/>
                </a:lnTo>
                <a:lnTo>
                  <a:pt x="24652" y="16224"/>
                </a:lnTo>
                <a:lnTo>
                  <a:pt x="24539" y="16204"/>
                </a:lnTo>
                <a:lnTo>
                  <a:pt x="24533" y="16242"/>
                </a:lnTo>
                <a:close/>
                <a:moveTo>
                  <a:pt x="24908" y="16307"/>
                </a:moveTo>
                <a:lnTo>
                  <a:pt x="25021" y="16326"/>
                </a:lnTo>
                <a:lnTo>
                  <a:pt x="25028" y="16288"/>
                </a:lnTo>
                <a:lnTo>
                  <a:pt x="24915" y="16268"/>
                </a:lnTo>
                <a:lnTo>
                  <a:pt x="24908" y="16307"/>
                </a:lnTo>
                <a:close/>
                <a:moveTo>
                  <a:pt x="24345" y="16210"/>
                </a:moveTo>
                <a:lnTo>
                  <a:pt x="24458" y="16230"/>
                </a:lnTo>
                <a:lnTo>
                  <a:pt x="24464" y="16191"/>
                </a:lnTo>
                <a:lnTo>
                  <a:pt x="24351" y="16172"/>
                </a:lnTo>
                <a:lnTo>
                  <a:pt x="24345" y="16210"/>
                </a:lnTo>
                <a:close/>
                <a:moveTo>
                  <a:pt x="23782" y="16114"/>
                </a:moveTo>
                <a:lnTo>
                  <a:pt x="23895" y="16133"/>
                </a:lnTo>
                <a:lnTo>
                  <a:pt x="23901" y="16095"/>
                </a:lnTo>
                <a:lnTo>
                  <a:pt x="23788" y="16076"/>
                </a:lnTo>
                <a:lnTo>
                  <a:pt x="23782" y="16114"/>
                </a:lnTo>
                <a:close/>
                <a:moveTo>
                  <a:pt x="23594" y="16082"/>
                </a:moveTo>
                <a:lnTo>
                  <a:pt x="23707" y="16101"/>
                </a:lnTo>
                <a:lnTo>
                  <a:pt x="23713" y="16063"/>
                </a:lnTo>
                <a:lnTo>
                  <a:pt x="23600" y="16043"/>
                </a:lnTo>
                <a:lnTo>
                  <a:pt x="23594" y="16082"/>
                </a:lnTo>
                <a:close/>
                <a:moveTo>
                  <a:pt x="23969" y="16146"/>
                </a:moveTo>
                <a:lnTo>
                  <a:pt x="24082" y="16165"/>
                </a:lnTo>
                <a:lnTo>
                  <a:pt x="24089" y="16127"/>
                </a:lnTo>
                <a:lnTo>
                  <a:pt x="23976" y="16108"/>
                </a:lnTo>
                <a:lnTo>
                  <a:pt x="23969" y="16146"/>
                </a:lnTo>
                <a:close/>
                <a:moveTo>
                  <a:pt x="24157" y="16178"/>
                </a:moveTo>
                <a:lnTo>
                  <a:pt x="24270" y="16197"/>
                </a:lnTo>
                <a:lnTo>
                  <a:pt x="24277" y="16159"/>
                </a:lnTo>
                <a:lnTo>
                  <a:pt x="24164" y="16140"/>
                </a:lnTo>
                <a:lnTo>
                  <a:pt x="24157" y="16178"/>
                </a:lnTo>
                <a:close/>
                <a:moveTo>
                  <a:pt x="15708" y="17591"/>
                </a:moveTo>
                <a:lnTo>
                  <a:pt x="15592" y="17559"/>
                </a:lnTo>
                <a:lnTo>
                  <a:pt x="15582" y="17597"/>
                </a:lnTo>
                <a:lnTo>
                  <a:pt x="15698" y="17629"/>
                </a:lnTo>
                <a:lnTo>
                  <a:pt x="15708" y="17591"/>
                </a:lnTo>
                <a:close/>
                <a:moveTo>
                  <a:pt x="15387" y="17543"/>
                </a:moveTo>
                <a:lnTo>
                  <a:pt x="15503" y="17575"/>
                </a:lnTo>
                <a:lnTo>
                  <a:pt x="15514" y="17538"/>
                </a:lnTo>
                <a:lnTo>
                  <a:pt x="15398" y="17505"/>
                </a:lnTo>
                <a:lnTo>
                  <a:pt x="15387" y="17543"/>
                </a:lnTo>
                <a:close/>
                <a:moveTo>
                  <a:pt x="14999" y="17435"/>
                </a:moveTo>
                <a:lnTo>
                  <a:pt x="15114" y="17467"/>
                </a:lnTo>
                <a:lnTo>
                  <a:pt x="15125" y="17430"/>
                </a:lnTo>
                <a:lnTo>
                  <a:pt x="15009" y="17397"/>
                </a:lnTo>
                <a:lnTo>
                  <a:pt x="14999" y="17435"/>
                </a:lnTo>
                <a:close/>
                <a:moveTo>
                  <a:pt x="15193" y="17489"/>
                </a:moveTo>
                <a:lnTo>
                  <a:pt x="15309" y="17521"/>
                </a:lnTo>
                <a:lnTo>
                  <a:pt x="15319" y="17484"/>
                </a:lnTo>
                <a:lnTo>
                  <a:pt x="15203" y="17451"/>
                </a:lnTo>
                <a:lnTo>
                  <a:pt x="15193" y="17489"/>
                </a:lnTo>
                <a:close/>
                <a:moveTo>
                  <a:pt x="15903" y="17645"/>
                </a:moveTo>
                <a:lnTo>
                  <a:pt x="15787" y="17613"/>
                </a:lnTo>
                <a:lnTo>
                  <a:pt x="15776" y="17651"/>
                </a:lnTo>
                <a:lnTo>
                  <a:pt x="15892" y="17683"/>
                </a:lnTo>
                <a:lnTo>
                  <a:pt x="15903" y="17645"/>
                </a:lnTo>
                <a:close/>
                <a:moveTo>
                  <a:pt x="16291" y="17753"/>
                </a:moveTo>
                <a:lnTo>
                  <a:pt x="16176" y="17721"/>
                </a:lnTo>
                <a:lnTo>
                  <a:pt x="16165" y="17759"/>
                </a:lnTo>
                <a:lnTo>
                  <a:pt x="16281" y="17791"/>
                </a:lnTo>
                <a:lnTo>
                  <a:pt x="16291" y="17753"/>
                </a:lnTo>
                <a:close/>
                <a:moveTo>
                  <a:pt x="16097" y="17699"/>
                </a:moveTo>
                <a:lnTo>
                  <a:pt x="15981" y="17667"/>
                </a:lnTo>
                <a:lnTo>
                  <a:pt x="15971" y="17705"/>
                </a:lnTo>
                <a:lnTo>
                  <a:pt x="16087" y="17737"/>
                </a:lnTo>
                <a:lnTo>
                  <a:pt x="16097" y="17699"/>
                </a:lnTo>
                <a:close/>
                <a:moveTo>
                  <a:pt x="9411" y="3370"/>
                </a:moveTo>
                <a:lnTo>
                  <a:pt x="9396" y="3334"/>
                </a:lnTo>
                <a:lnTo>
                  <a:pt x="9289" y="3379"/>
                </a:lnTo>
                <a:lnTo>
                  <a:pt x="9304" y="3415"/>
                </a:lnTo>
                <a:lnTo>
                  <a:pt x="9411" y="3370"/>
                </a:lnTo>
                <a:close/>
                <a:moveTo>
                  <a:pt x="8933" y="3528"/>
                </a:moveTo>
                <a:lnTo>
                  <a:pt x="8948" y="3564"/>
                </a:lnTo>
                <a:lnTo>
                  <a:pt x="9055" y="3519"/>
                </a:lnTo>
                <a:lnTo>
                  <a:pt x="9040" y="3483"/>
                </a:lnTo>
                <a:lnTo>
                  <a:pt x="8933" y="3528"/>
                </a:lnTo>
                <a:close/>
                <a:moveTo>
                  <a:pt x="9589" y="3296"/>
                </a:moveTo>
                <a:lnTo>
                  <a:pt x="9574" y="3260"/>
                </a:lnTo>
                <a:lnTo>
                  <a:pt x="9468" y="3304"/>
                </a:lnTo>
                <a:lnTo>
                  <a:pt x="9482" y="3340"/>
                </a:lnTo>
                <a:lnTo>
                  <a:pt x="9589" y="3296"/>
                </a:lnTo>
                <a:close/>
                <a:moveTo>
                  <a:pt x="9768" y="3221"/>
                </a:moveTo>
                <a:lnTo>
                  <a:pt x="9753" y="3185"/>
                </a:lnTo>
                <a:lnTo>
                  <a:pt x="9646" y="3230"/>
                </a:lnTo>
                <a:lnTo>
                  <a:pt x="9661" y="3266"/>
                </a:lnTo>
                <a:lnTo>
                  <a:pt x="9768" y="3221"/>
                </a:lnTo>
                <a:close/>
                <a:moveTo>
                  <a:pt x="9824" y="3155"/>
                </a:moveTo>
                <a:lnTo>
                  <a:pt x="9839" y="3191"/>
                </a:lnTo>
                <a:lnTo>
                  <a:pt x="9946" y="3146"/>
                </a:lnTo>
                <a:lnTo>
                  <a:pt x="9931" y="3111"/>
                </a:lnTo>
                <a:lnTo>
                  <a:pt x="9824" y="3155"/>
                </a:lnTo>
                <a:close/>
                <a:moveTo>
                  <a:pt x="8399" y="3752"/>
                </a:moveTo>
                <a:lnTo>
                  <a:pt x="8414" y="3787"/>
                </a:lnTo>
                <a:lnTo>
                  <a:pt x="8521" y="3743"/>
                </a:lnTo>
                <a:lnTo>
                  <a:pt x="8506" y="3707"/>
                </a:lnTo>
                <a:lnTo>
                  <a:pt x="8399" y="3752"/>
                </a:lnTo>
                <a:close/>
                <a:moveTo>
                  <a:pt x="10195" y="3042"/>
                </a:moveTo>
                <a:lnTo>
                  <a:pt x="10302" y="2997"/>
                </a:lnTo>
                <a:lnTo>
                  <a:pt x="10287" y="2962"/>
                </a:lnTo>
                <a:lnTo>
                  <a:pt x="10180" y="3006"/>
                </a:lnTo>
                <a:lnTo>
                  <a:pt x="10195" y="3042"/>
                </a:lnTo>
                <a:close/>
                <a:moveTo>
                  <a:pt x="10002" y="3081"/>
                </a:moveTo>
                <a:lnTo>
                  <a:pt x="10017" y="3117"/>
                </a:lnTo>
                <a:lnTo>
                  <a:pt x="10124" y="3072"/>
                </a:lnTo>
                <a:lnTo>
                  <a:pt x="10109" y="3036"/>
                </a:lnTo>
                <a:lnTo>
                  <a:pt x="10002" y="3081"/>
                </a:lnTo>
                <a:close/>
                <a:moveTo>
                  <a:pt x="5387" y="5054"/>
                </a:moveTo>
                <a:lnTo>
                  <a:pt x="5494" y="5010"/>
                </a:lnTo>
                <a:lnTo>
                  <a:pt x="5479" y="4974"/>
                </a:lnTo>
                <a:lnTo>
                  <a:pt x="5372" y="5019"/>
                </a:lnTo>
                <a:lnTo>
                  <a:pt x="5387" y="5054"/>
                </a:lnTo>
                <a:close/>
                <a:moveTo>
                  <a:pt x="6634" y="4533"/>
                </a:moveTo>
                <a:lnTo>
                  <a:pt x="6741" y="4488"/>
                </a:lnTo>
                <a:lnTo>
                  <a:pt x="6726" y="4452"/>
                </a:lnTo>
                <a:lnTo>
                  <a:pt x="6619" y="4497"/>
                </a:lnTo>
                <a:lnTo>
                  <a:pt x="6634" y="4533"/>
                </a:lnTo>
                <a:close/>
                <a:moveTo>
                  <a:pt x="6028" y="4786"/>
                </a:moveTo>
                <a:lnTo>
                  <a:pt x="6013" y="4750"/>
                </a:lnTo>
                <a:lnTo>
                  <a:pt x="5906" y="4795"/>
                </a:lnTo>
                <a:lnTo>
                  <a:pt x="5921" y="4831"/>
                </a:lnTo>
                <a:lnTo>
                  <a:pt x="6028" y="4786"/>
                </a:lnTo>
                <a:close/>
                <a:moveTo>
                  <a:pt x="6084" y="4721"/>
                </a:moveTo>
                <a:lnTo>
                  <a:pt x="6099" y="4756"/>
                </a:lnTo>
                <a:lnTo>
                  <a:pt x="6206" y="4712"/>
                </a:lnTo>
                <a:lnTo>
                  <a:pt x="6191" y="4676"/>
                </a:lnTo>
                <a:lnTo>
                  <a:pt x="6084" y="4721"/>
                </a:lnTo>
                <a:close/>
                <a:moveTo>
                  <a:pt x="6441" y="4572"/>
                </a:moveTo>
                <a:lnTo>
                  <a:pt x="6456" y="4607"/>
                </a:lnTo>
                <a:lnTo>
                  <a:pt x="6562" y="4563"/>
                </a:lnTo>
                <a:lnTo>
                  <a:pt x="6547" y="4527"/>
                </a:lnTo>
                <a:lnTo>
                  <a:pt x="6441" y="4572"/>
                </a:lnTo>
                <a:close/>
                <a:moveTo>
                  <a:pt x="10729" y="2819"/>
                </a:moveTo>
                <a:lnTo>
                  <a:pt x="10836" y="2774"/>
                </a:lnTo>
                <a:lnTo>
                  <a:pt x="10821" y="2738"/>
                </a:lnTo>
                <a:lnTo>
                  <a:pt x="10714" y="2783"/>
                </a:lnTo>
                <a:lnTo>
                  <a:pt x="10729" y="2819"/>
                </a:lnTo>
                <a:close/>
                <a:moveTo>
                  <a:pt x="6263" y="4646"/>
                </a:moveTo>
                <a:lnTo>
                  <a:pt x="6277" y="4682"/>
                </a:lnTo>
                <a:lnTo>
                  <a:pt x="6384" y="4637"/>
                </a:lnTo>
                <a:lnTo>
                  <a:pt x="6369" y="4601"/>
                </a:lnTo>
                <a:lnTo>
                  <a:pt x="6263" y="4646"/>
                </a:lnTo>
                <a:close/>
                <a:moveTo>
                  <a:pt x="7972" y="3931"/>
                </a:moveTo>
                <a:lnTo>
                  <a:pt x="7865" y="3975"/>
                </a:lnTo>
                <a:lnTo>
                  <a:pt x="7880" y="4011"/>
                </a:lnTo>
                <a:lnTo>
                  <a:pt x="7987" y="3966"/>
                </a:lnTo>
                <a:lnTo>
                  <a:pt x="7972" y="3931"/>
                </a:lnTo>
                <a:close/>
                <a:moveTo>
                  <a:pt x="8150" y="3856"/>
                </a:moveTo>
                <a:lnTo>
                  <a:pt x="8043" y="3901"/>
                </a:lnTo>
                <a:lnTo>
                  <a:pt x="8058" y="3937"/>
                </a:lnTo>
                <a:lnTo>
                  <a:pt x="8165" y="3892"/>
                </a:lnTo>
                <a:lnTo>
                  <a:pt x="8150" y="3856"/>
                </a:lnTo>
                <a:close/>
                <a:moveTo>
                  <a:pt x="7794" y="4005"/>
                </a:moveTo>
                <a:lnTo>
                  <a:pt x="7687" y="4050"/>
                </a:lnTo>
                <a:lnTo>
                  <a:pt x="7702" y="4086"/>
                </a:lnTo>
                <a:lnTo>
                  <a:pt x="7809" y="4041"/>
                </a:lnTo>
                <a:lnTo>
                  <a:pt x="7794" y="4005"/>
                </a:lnTo>
                <a:close/>
                <a:moveTo>
                  <a:pt x="7438" y="4154"/>
                </a:moveTo>
                <a:lnTo>
                  <a:pt x="7331" y="4199"/>
                </a:lnTo>
                <a:lnTo>
                  <a:pt x="7346" y="4235"/>
                </a:lnTo>
                <a:lnTo>
                  <a:pt x="7453" y="4190"/>
                </a:lnTo>
                <a:lnTo>
                  <a:pt x="7438" y="4154"/>
                </a:lnTo>
                <a:close/>
                <a:moveTo>
                  <a:pt x="9233" y="3445"/>
                </a:moveTo>
                <a:lnTo>
                  <a:pt x="9218" y="3409"/>
                </a:lnTo>
                <a:lnTo>
                  <a:pt x="9111" y="3454"/>
                </a:lnTo>
                <a:lnTo>
                  <a:pt x="9126" y="3489"/>
                </a:lnTo>
                <a:lnTo>
                  <a:pt x="9233" y="3445"/>
                </a:lnTo>
                <a:close/>
                <a:moveTo>
                  <a:pt x="7616" y="4080"/>
                </a:moveTo>
                <a:lnTo>
                  <a:pt x="7509" y="4124"/>
                </a:lnTo>
                <a:lnTo>
                  <a:pt x="7524" y="4160"/>
                </a:lnTo>
                <a:lnTo>
                  <a:pt x="7631" y="4115"/>
                </a:lnTo>
                <a:lnTo>
                  <a:pt x="7616" y="4080"/>
                </a:lnTo>
                <a:close/>
                <a:moveTo>
                  <a:pt x="7260" y="4229"/>
                </a:moveTo>
                <a:lnTo>
                  <a:pt x="7153" y="4273"/>
                </a:lnTo>
                <a:lnTo>
                  <a:pt x="7168" y="4309"/>
                </a:lnTo>
                <a:lnTo>
                  <a:pt x="7275" y="4264"/>
                </a:lnTo>
                <a:lnTo>
                  <a:pt x="7260" y="4229"/>
                </a:lnTo>
                <a:close/>
                <a:moveTo>
                  <a:pt x="7097" y="4339"/>
                </a:moveTo>
                <a:lnTo>
                  <a:pt x="7082" y="4303"/>
                </a:lnTo>
                <a:lnTo>
                  <a:pt x="6975" y="4348"/>
                </a:lnTo>
                <a:lnTo>
                  <a:pt x="6990" y="4384"/>
                </a:lnTo>
                <a:lnTo>
                  <a:pt x="7097" y="4339"/>
                </a:lnTo>
                <a:close/>
                <a:moveTo>
                  <a:pt x="4482" y="5391"/>
                </a:moveTo>
                <a:lnTo>
                  <a:pt x="4497" y="5427"/>
                </a:lnTo>
                <a:lnTo>
                  <a:pt x="4604" y="5382"/>
                </a:lnTo>
                <a:lnTo>
                  <a:pt x="4589" y="5347"/>
                </a:lnTo>
                <a:lnTo>
                  <a:pt x="4482" y="5391"/>
                </a:lnTo>
                <a:close/>
                <a:moveTo>
                  <a:pt x="10373" y="2968"/>
                </a:moveTo>
                <a:lnTo>
                  <a:pt x="10480" y="2923"/>
                </a:lnTo>
                <a:lnTo>
                  <a:pt x="10465" y="2887"/>
                </a:lnTo>
                <a:lnTo>
                  <a:pt x="10358" y="2932"/>
                </a:lnTo>
                <a:lnTo>
                  <a:pt x="10373" y="2968"/>
                </a:lnTo>
                <a:close/>
                <a:moveTo>
                  <a:pt x="4426" y="5457"/>
                </a:moveTo>
                <a:lnTo>
                  <a:pt x="4411" y="5421"/>
                </a:lnTo>
                <a:lnTo>
                  <a:pt x="4330" y="5455"/>
                </a:lnTo>
                <a:cubicBezTo>
                  <a:pt x="4287" y="5397"/>
                  <a:pt x="4218" y="5358"/>
                  <a:pt x="4140" y="5358"/>
                </a:cubicBezTo>
                <a:cubicBezTo>
                  <a:pt x="4048" y="5358"/>
                  <a:pt x="3968" y="5411"/>
                  <a:pt x="3930" y="5488"/>
                </a:cubicBezTo>
                <a:lnTo>
                  <a:pt x="3889" y="5479"/>
                </a:lnTo>
                <a:lnTo>
                  <a:pt x="3880" y="5516"/>
                </a:lnTo>
                <a:lnTo>
                  <a:pt x="3915" y="5525"/>
                </a:lnTo>
                <a:cubicBezTo>
                  <a:pt x="3909" y="5546"/>
                  <a:pt x="3905" y="5569"/>
                  <a:pt x="3905" y="5593"/>
                </a:cubicBezTo>
                <a:cubicBezTo>
                  <a:pt x="3905" y="5723"/>
                  <a:pt x="4010" y="5828"/>
                  <a:pt x="4140" y="5828"/>
                </a:cubicBezTo>
                <a:cubicBezTo>
                  <a:pt x="4270" y="5828"/>
                  <a:pt x="4375" y="5723"/>
                  <a:pt x="4375" y="5593"/>
                </a:cubicBezTo>
                <a:cubicBezTo>
                  <a:pt x="4375" y="5591"/>
                  <a:pt x="4374" y="5588"/>
                  <a:pt x="4374" y="5585"/>
                </a:cubicBezTo>
                <a:lnTo>
                  <a:pt x="4385" y="5585"/>
                </a:lnTo>
                <a:lnTo>
                  <a:pt x="4386" y="5547"/>
                </a:lnTo>
                <a:lnTo>
                  <a:pt x="4370" y="5546"/>
                </a:lnTo>
                <a:cubicBezTo>
                  <a:pt x="4365" y="5526"/>
                  <a:pt x="4359" y="5507"/>
                  <a:pt x="4350" y="5489"/>
                </a:cubicBezTo>
                <a:lnTo>
                  <a:pt x="4426" y="5457"/>
                </a:lnTo>
                <a:close/>
                <a:moveTo>
                  <a:pt x="10551" y="2893"/>
                </a:moveTo>
                <a:lnTo>
                  <a:pt x="10658" y="2848"/>
                </a:lnTo>
                <a:lnTo>
                  <a:pt x="10643" y="2813"/>
                </a:lnTo>
                <a:lnTo>
                  <a:pt x="10536" y="2857"/>
                </a:lnTo>
                <a:lnTo>
                  <a:pt x="10551" y="2893"/>
                </a:lnTo>
                <a:close/>
                <a:moveTo>
                  <a:pt x="8577" y="3677"/>
                </a:moveTo>
                <a:lnTo>
                  <a:pt x="8592" y="3713"/>
                </a:lnTo>
                <a:lnTo>
                  <a:pt x="8699" y="3668"/>
                </a:lnTo>
                <a:lnTo>
                  <a:pt x="8684" y="3632"/>
                </a:lnTo>
                <a:lnTo>
                  <a:pt x="8577" y="3677"/>
                </a:lnTo>
                <a:close/>
                <a:moveTo>
                  <a:pt x="8755" y="3603"/>
                </a:moveTo>
                <a:lnTo>
                  <a:pt x="8770" y="3638"/>
                </a:lnTo>
                <a:lnTo>
                  <a:pt x="8877" y="3594"/>
                </a:lnTo>
                <a:lnTo>
                  <a:pt x="8862" y="3558"/>
                </a:lnTo>
                <a:lnTo>
                  <a:pt x="8755" y="3603"/>
                </a:lnTo>
                <a:close/>
                <a:moveTo>
                  <a:pt x="5016" y="5168"/>
                </a:moveTo>
                <a:lnTo>
                  <a:pt x="5031" y="5204"/>
                </a:lnTo>
                <a:lnTo>
                  <a:pt x="5138" y="5159"/>
                </a:lnTo>
                <a:lnTo>
                  <a:pt x="5123" y="5123"/>
                </a:lnTo>
                <a:lnTo>
                  <a:pt x="5016" y="5168"/>
                </a:lnTo>
                <a:close/>
                <a:moveTo>
                  <a:pt x="5565" y="4980"/>
                </a:moveTo>
                <a:lnTo>
                  <a:pt x="5672" y="4935"/>
                </a:lnTo>
                <a:lnTo>
                  <a:pt x="5657" y="4899"/>
                </a:lnTo>
                <a:lnTo>
                  <a:pt x="5550" y="4944"/>
                </a:lnTo>
                <a:lnTo>
                  <a:pt x="5565" y="4980"/>
                </a:lnTo>
                <a:close/>
                <a:moveTo>
                  <a:pt x="5209" y="5129"/>
                </a:moveTo>
                <a:lnTo>
                  <a:pt x="5316" y="5084"/>
                </a:lnTo>
                <a:lnTo>
                  <a:pt x="5301" y="5048"/>
                </a:lnTo>
                <a:lnTo>
                  <a:pt x="5194" y="5093"/>
                </a:lnTo>
                <a:lnTo>
                  <a:pt x="5209" y="5129"/>
                </a:lnTo>
                <a:close/>
                <a:moveTo>
                  <a:pt x="8236" y="3862"/>
                </a:moveTo>
                <a:lnTo>
                  <a:pt x="8343" y="3817"/>
                </a:lnTo>
                <a:lnTo>
                  <a:pt x="8328" y="3781"/>
                </a:lnTo>
                <a:lnTo>
                  <a:pt x="8221" y="3826"/>
                </a:lnTo>
                <a:lnTo>
                  <a:pt x="8236" y="3862"/>
                </a:lnTo>
                <a:close/>
                <a:moveTo>
                  <a:pt x="4960" y="5233"/>
                </a:moveTo>
                <a:lnTo>
                  <a:pt x="4945" y="5198"/>
                </a:lnTo>
                <a:lnTo>
                  <a:pt x="4838" y="5242"/>
                </a:lnTo>
                <a:lnTo>
                  <a:pt x="4853" y="5278"/>
                </a:lnTo>
                <a:lnTo>
                  <a:pt x="4960" y="5233"/>
                </a:lnTo>
                <a:close/>
                <a:moveTo>
                  <a:pt x="5743" y="4905"/>
                </a:moveTo>
                <a:lnTo>
                  <a:pt x="5850" y="4861"/>
                </a:lnTo>
                <a:lnTo>
                  <a:pt x="5835" y="4825"/>
                </a:lnTo>
                <a:lnTo>
                  <a:pt x="5728" y="4870"/>
                </a:lnTo>
                <a:lnTo>
                  <a:pt x="5743" y="4905"/>
                </a:lnTo>
                <a:close/>
                <a:moveTo>
                  <a:pt x="4660" y="5317"/>
                </a:moveTo>
                <a:lnTo>
                  <a:pt x="4675" y="5353"/>
                </a:lnTo>
                <a:lnTo>
                  <a:pt x="4782" y="5308"/>
                </a:lnTo>
                <a:lnTo>
                  <a:pt x="4767" y="5272"/>
                </a:lnTo>
                <a:lnTo>
                  <a:pt x="4660" y="5317"/>
                </a:lnTo>
                <a:close/>
                <a:moveTo>
                  <a:pt x="1110" y="4766"/>
                </a:moveTo>
                <a:lnTo>
                  <a:pt x="1107" y="4727"/>
                </a:lnTo>
                <a:cubicBezTo>
                  <a:pt x="1091" y="4613"/>
                  <a:pt x="994" y="4525"/>
                  <a:pt x="875" y="4525"/>
                </a:cubicBezTo>
                <a:cubicBezTo>
                  <a:pt x="745" y="4525"/>
                  <a:pt x="640" y="4630"/>
                  <a:pt x="640" y="4760"/>
                </a:cubicBezTo>
                <a:cubicBezTo>
                  <a:pt x="640" y="4772"/>
                  <a:pt x="641" y="4784"/>
                  <a:pt x="643" y="4795"/>
                </a:cubicBezTo>
                <a:lnTo>
                  <a:pt x="570" y="4824"/>
                </a:lnTo>
                <a:lnTo>
                  <a:pt x="584" y="4860"/>
                </a:lnTo>
                <a:lnTo>
                  <a:pt x="652" y="4833"/>
                </a:lnTo>
                <a:cubicBezTo>
                  <a:pt x="683" y="4927"/>
                  <a:pt x="771" y="4995"/>
                  <a:pt x="875" y="4995"/>
                </a:cubicBezTo>
                <a:cubicBezTo>
                  <a:pt x="979" y="4995"/>
                  <a:pt x="1067" y="4928"/>
                  <a:pt x="1098" y="4835"/>
                </a:cubicBezTo>
                <a:lnTo>
                  <a:pt x="1120" y="4840"/>
                </a:lnTo>
                <a:lnTo>
                  <a:pt x="1129" y="4802"/>
                </a:lnTo>
                <a:lnTo>
                  <a:pt x="1107" y="4797"/>
                </a:lnTo>
                <a:cubicBezTo>
                  <a:pt x="1108" y="4787"/>
                  <a:pt x="1109" y="4776"/>
                  <a:pt x="1110" y="4766"/>
                </a:cubicBezTo>
                <a:close/>
                <a:moveTo>
                  <a:pt x="13725" y="1920"/>
                </a:moveTo>
                <a:lnTo>
                  <a:pt x="13714" y="1883"/>
                </a:lnTo>
                <a:lnTo>
                  <a:pt x="13602" y="1916"/>
                </a:lnTo>
                <a:lnTo>
                  <a:pt x="13613" y="1953"/>
                </a:lnTo>
                <a:lnTo>
                  <a:pt x="13725" y="1920"/>
                </a:lnTo>
                <a:close/>
                <a:moveTo>
                  <a:pt x="14473" y="1703"/>
                </a:moveTo>
                <a:lnTo>
                  <a:pt x="14463" y="1666"/>
                </a:lnTo>
                <a:lnTo>
                  <a:pt x="14350" y="1698"/>
                </a:lnTo>
                <a:lnTo>
                  <a:pt x="14361" y="1736"/>
                </a:lnTo>
                <a:lnTo>
                  <a:pt x="14473" y="1703"/>
                </a:lnTo>
                <a:close/>
                <a:moveTo>
                  <a:pt x="14099" y="1812"/>
                </a:moveTo>
                <a:lnTo>
                  <a:pt x="14088" y="1774"/>
                </a:lnTo>
                <a:lnTo>
                  <a:pt x="13976" y="1807"/>
                </a:lnTo>
                <a:lnTo>
                  <a:pt x="13987" y="1844"/>
                </a:lnTo>
                <a:lnTo>
                  <a:pt x="14099" y="1812"/>
                </a:lnTo>
                <a:close/>
                <a:moveTo>
                  <a:pt x="14286" y="1757"/>
                </a:moveTo>
                <a:lnTo>
                  <a:pt x="14276" y="1720"/>
                </a:lnTo>
                <a:lnTo>
                  <a:pt x="14163" y="1753"/>
                </a:lnTo>
                <a:lnTo>
                  <a:pt x="14174" y="1790"/>
                </a:lnTo>
                <a:lnTo>
                  <a:pt x="14286" y="1757"/>
                </a:lnTo>
                <a:close/>
                <a:moveTo>
                  <a:pt x="13912" y="1866"/>
                </a:moveTo>
                <a:lnTo>
                  <a:pt x="13901" y="1829"/>
                </a:lnTo>
                <a:lnTo>
                  <a:pt x="13789" y="1861"/>
                </a:lnTo>
                <a:lnTo>
                  <a:pt x="13800" y="1898"/>
                </a:lnTo>
                <a:lnTo>
                  <a:pt x="13912" y="1866"/>
                </a:lnTo>
                <a:close/>
                <a:moveTo>
                  <a:pt x="15596" y="1377"/>
                </a:moveTo>
                <a:lnTo>
                  <a:pt x="15585" y="1340"/>
                </a:lnTo>
                <a:lnTo>
                  <a:pt x="15473" y="1373"/>
                </a:lnTo>
                <a:lnTo>
                  <a:pt x="15484" y="1410"/>
                </a:lnTo>
                <a:lnTo>
                  <a:pt x="15596" y="1377"/>
                </a:lnTo>
                <a:close/>
                <a:moveTo>
                  <a:pt x="15409" y="1432"/>
                </a:moveTo>
                <a:lnTo>
                  <a:pt x="15398" y="1394"/>
                </a:lnTo>
                <a:lnTo>
                  <a:pt x="15286" y="1427"/>
                </a:lnTo>
                <a:lnTo>
                  <a:pt x="15297" y="1464"/>
                </a:lnTo>
                <a:lnTo>
                  <a:pt x="15409" y="1432"/>
                </a:lnTo>
                <a:close/>
                <a:moveTo>
                  <a:pt x="15024" y="1503"/>
                </a:moveTo>
                <a:lnTo>
                  <a:pt x="14912" y="1535"/>
                </a:lnTo>
                <a:lnTo>
                  <a:pt x="14923" y="1573"/>
                </a:lnTo>
                <a:lnTo>
                  <a:pt x="15035" y="1540"/>
                </a:lnTo>
                <a:lnTo>
                  <a:pt x="15024" y="1503"/>
                </a:lnTo>
                <a:close/>
                <a:moveTo>
                  <a:pt x="14848" y="1594"/>
                </a:moveTo>
                <a:lnTo>
                  <a:pt x="14837" y="1557"/>
                </a:lnTo>
                <a:lnTo>
                  <a:pt x="14725" y="1590"/>
                </a:lnTo>
                <a:lnTo>
                  <a:pt x="14736" y="1627"/>
                </a:lnTo>
                <a:lnTo>
                  <a:pt x="14848" y="1594"/>
                </a:lnTo>
                <a:close/>
                <a:moveTo>
                  <a:pt x="15222" y="1486"/>
                </a:moveTo>
                <a:lnTo>
                  <a:pt x="15211" y="1449"/>
                </a:lnTo>
                <a:lnTo>
                  <a:pt x="15099" y="1481"/>
                </a:lnTo>
                <a:lnTo>
                  <a:pt x="15110" y="1518"/>
                </a:lnTo>
                <a:lnTo>
                  <a:pt x="15222" y="1486"/>
                </a:lnTo>
                <a:close/>
                <a:moveTo>
                  <a:pt x="14661" y="1649"/>
                </a:moveTo>
                <a:lnTo>
                  <a:pt x="14650" y="1611"/>
                </a:lnTo>
                <a:lnTo>
                  <a:pt x="14538" y="1644"/>
                </a:lnTo>
                <a:lnTo>
                  <a:pt x="14548" y="1681"/>
                </a:lnTo>
                <a:lnTo>
                  <a:pt x="14661" y="1649"/>
                </a:lnTo>
                <a:close/>
                <a:moveTo>
                  <a:pt x="13527" y="1937"/>
                </a:moveTo>
                <a:lnTo>
                  <a:pt x="13415" y="1970"/>
                </a:lnTo>
                <a:lnTo>
                  <a:pt x="13426" y="2007"/>
                </a:lnTo>
                <a:lnTo>
                  <a:pt x="13538" y="1975"/>
                </a:lnTo>
                <a:lnTo>
                  <a:pt x="13527" y="1937"/>
                </a:lnTo>
                <a:close/>
                <a:moveTo>
                  <a:pt x="11843" y="2426"/>
                </a:moveTo>
                <a:lnTo>
                  <a:pt x="11731" y="2458"/>
                </a:lnTo>
                <a:lnTo>
                  <a:pt x="11742" y="2496"/>
                </a:lnTo>
                <a:lnTo>
                  <a:pt x="11854" y="2463"/>
                </a:lnTo>
                <a:lnTo>
                  <a:pt x="11843" y="2426"/>
                </a:lnTo>
                <a:close/>
                <a:moveTo>
                  <a:pt x="11667" y="2517"/>
                </a:moveTo>
                <a:lnTo>
                  <a:pt x="11656" y="2480"/>
                </a:lnTo>
                <a:lnTo>
                  <a:pt x="11544" y="2513"/>
                </a:lnTo>
                <a:lnTo>
                  <a:pt x="11555" y="2550"/>
                </a:lnTo>
                <a:lnTo>
                  <a:pt x="11667" y="2517"/>
                </a:lnTo>
                <a:close/>
                <a:moveTo>
                  <a:pt x="13153" y="2046"/>
                </a:moveTo>
                <a:lnTo>
                  <a:pt x="13041" y="2078"/>
                </a:lnTo>
                <a:lnTo>
                  <a:pt x="13052" y="2116"/>
                </a:lnTo>
                <a:lnTo>
                  <a:pt x="13164" y="2083"/>
                </a:lnTo>
                <a:lnTo>
                  <a:pt x="13153" y="2046"/>
                </a:lnTo>
                <a:close/>
                <a:moveTo>
                  <a:pt x="12041" y="2409"/>
                </a:moveTo>
                <a:lnTo>
                  <a:pt x="12030" y="2372"/>
                </a:lnTo>
                <a:lnTo>
                  <a:pt x="11918" y="2404"/>
                </a:lnTo>
                <a:lnTo>
                  <a:pt x="11929" y="2441"/>
                </a:lnTo>
                <a:lnTo>
                  <a:pt x="12041" y="2409"/>
                </a:lnTo>
                <a:close/>
                <a:moveTo>
                  <a:pt x="12977" y="2137"/>
                </a:moveTo>
                <a:lnTo>
                  <a:pt x="12966" y="2100"/>
                </a:lnTo>
                <a:lnTo>
                  <a:pt x="12854" y="2133"/>
                </a:lnTo>
                <a:lnTo>
                  <a:pt x="12864" y="2170"/>
                </a:lnTo>
                <a:lnTo>
                  <a:pt x="12977" y="2137"/>
                </a:lnTo>
                <a:close/>
                <a:moveTo>
                  <a:pt x="12217" y="2317"/>
                </a:moveTo>
                <a:lnTo>
                  <a:pt x="12105" y="2350"/>
                </a:lnTo>
                <a:lnTo>
                  <a:pt x="12116" y="2387"/>
                </a:lnTo>
                <a:lnTo>
                  <a:pt x="12228" y="2355"/>
                </a:lnTo>
                <a:lnTo>
                  <a:pt x="12217" y="2317"/>
                </a:lnTo>
                <a:close/>
                <a:moveTo>
                  <a:pt x="12779" y="2154"/>
                </a:moveTo>
                <a:lnTo>
                  <a:pt x="12666" y="2187"/>
                </a:lnTo>
                <a:lnTo>
                  <a:pt x="12677" y="2224"/>
                </a:lnTo>
                <a:lnTo>
                  <a:pt x="12789" y="2192"/>
                </a:lnTo>
                <a:lnTo>
                  <a:pt x="12779" y="2154"/>
                </a:lnTo>
                <a:close/>
                <a:moveTo>
                  <a:pt x="13351" y="2029"/>
                </a:moveTo>
                <a:lnTo>
                  <a:pt x="13340" y="1992"/>
                </a:lnTo>
                <a:lnTo>
                  <a:pt x="13228" y="2024"/>
                </a:lnTo>
                <a:lnTo>
                  <a:pt x="13239" y="2061"/>
                </a:lnTo>
                <a:lnTo>
                  <a:pt x="13351" y="2029"/>
                </a:lnTo>
                <a:close/>
                <a:moveTo>
                  <a:pt x="12490" y="2279"/>
                </a:moveTo>
                <a:lnTo>
                  <a:pt x="12602" y="2246"/>
                </a:lnTo>
                <a:lnTo>
                  <a:pt x="12592" y="2209"/>
                </a:lnTo>
                <a:lnTo>
                  <a:pt x="12479" y="2241"/>
                </a:lnTo>
                <a:lnTo>
                  <a:pt x="12490" y="2279"/>
                </a:lnTo>
                <a:close/>
                <a:moveTo>
                  <a:pt x="12292" y="2296"/>
                </a:moveTo>
                <a:lnTo>
                  <a:pt x="12303" y="2333"/>
                </a:lnTo>
                <a:lnTo>
                  <a:pt x="12415" y="2300"/>
                </a:lnTo>
                <a:lnTo>
                  <a:pt x="12404" y="2263"/>
                </a:lnTo>
                <a:lnTo>
                  <a:pt x="12292" y="2296"/>
                </a:lnTo>
                <a:close/>
                <a:moveTo>
                  <a:pt x="15202" y="16915"/>
                </a:moveTo>
                <a:lnTo>
                  <a:pt x="15180" y="16883"/>
                </a:lnTo>
                <a:lnTo>
                  <a:pt x="15085" y="16950"/>
                </a:lnTo>
                <a:lnTo>
                  <a:pt x="15108" y="16982"/>
                </a:lnTo>
                <a:lnTo>
                  <a:pt x="15202" y="16915"/>
                </a:lnTo>
                <a:close/>
                <a:moveTo>
                  <a:pt x="15966" y="16327"/>
                </a:moveTo>
                <a:lnTo>
                  <a:pt x="15872" y="16394"/>
                </a:lnTo>
                <a:lnTo>
                  <a:pt x="15894" y="16425"/>
                </a:lnTo>
                <a:lnTo>
                  <a:pt x="15988" y="16358"/>
                </a:lnTo>
                <a:lnTo>
                  <a:pt x="15966" y="16327"/>
                </a:lnTo>
                <a:close/>
                <a:moveTo>
                  <a:pt x="16680" y="15869"/>
                </a:moveTo>
                <a:lnTo>
                  <a:pt x="16775" y="15802"/>
                </a:lnTo>
                <a:lnTo>
                  <a:pt x="16752" y="15770"/>
                </a:lnTo>
                <a:lnTo>
                  <a:pt x="16658" y="15837"/>
                </a:lnTo>
                <a:lnTo>
                  <a:pt x="16680" y="15869"/>
                </a:lnTo>
                <a:close/>
                <a:moveTo>
                  <a:pt x="18252" y="14755"/>
                </a:moveTo>
                <a:lnTo>
                  <a:pt x="18347" y="14689"/>
                </a:lnTo>
                <a:lnTo>
                  <a:pt x="18324" y="14657"/>
                </a:lnTo>
                <a:lnTo>
                  <a:pt x="18230" y="14724"/>
                </a:lnTo>
                <a:lnTo>
                  <a:pt x="18252" y="14755"/>
                </a:lnTo>
                <a:close/>
                <a:moveTo>
                  <a:pt x="17381" y="15325"/>
                </a:moveTo>
                <a:lnTo>
                  <a:pt x="17287" y="15392"/>
                </a:lnTo>
                <a:lnTo>
                  <a:pt x="17309" y="15423"/>
                </a:lnTo>
                <a:lnTo>
                  <a:pt x="17403" y="15356"/>
                </a:lnTo>
                <a:lnTo>
                  <a:pt x="17381" y="15325"/>
                </a:lnTo>
                <a:close/>
                <a:moveTo>
                  <a:pt x="17246" y="15468"/>
                </a:moveTo>
                <a:lnTo>
                  <a:pt x="17224" y="15436"/>
                </a:lnTo>
                <a:lnTo>
                  <a:pt x="17129" y="15503"/>
                </a:lnTo>
                <a:lnTo>
                  <a:pt x="17152" y="15535"/>
                </a:lnTo>
                <a:lnTo>
                  <a:pt x="17246" y="15468"/>
                </a:lnTo>
                <a:close/>
                <a:moveTo>
                  <a:pt x="16909" y="15659"/>
                </a:moveTo>
                <a:lnTo>
                  <a:pt x="16815" y="15726"/>
                </a:lnTo>
                <a:lnTo>
                  <a:pt x="16837" y="15757"/>
                </a:lnTo>
                <a:lnTo>
                  <a:pt x="16932" y="15690"/>
                </a:lnTo>
                <a:lnTo>
                  <a:pt x="16909" y="15659"/>
                </a:lnTo>
                <a:close/>
                <a:moveTo>
                  <a:pt x="15652" y="16549"/>
                </a:moveTo>
                <a:lnTo>
                  <a:pt x="15557" y="16616"/>
                </a:lnTo>
                <a:lnTo>
                  <a:pt x="15580" y="16648"/>
                </a:lnTo>
                <a:lnTo>
                  <a:pt x="15674" y="16581"/>
                </a:lnTo>
                <a:lnTo>
                  <a:pt x="15652" y="16549"/>
                </a:lnTo>
                <a:close/>
                <a:moveTo>
                  <a:pt x="17938" y="14978"/>
                </a:moveTo>
                <a:lnTo>
                  <a:pt x="18032" y="14911"/>
                </a:lnTo>
                <a:lnTo>
                  <a:pt x="18010" y="14879"/>
                </a:lnTo>
                <a:lnTo>
                  <a:pt x="17915" y="14946"/>
                </a:lnTo>
                <a:lnTo>
                  <a:pt x="17938" y="14978"/>
                </a:lnTo>
                <a:close/>
                <a:moveTo>
                  <a:pt x="16366" y="16091"/>
                </a:moveTo>
                <a:lnTo>
                  <a:pt x="16460" y="16024"/>
                </a:lnTo>
                <a:lnTo>
                  <a:pt x="16438" y="15993"/>
                </a:lnTo>
                <a:lnTo>
                  <a:pt x="16343" y="16060"/>
                </a:lnTo>
                <a:lnTo>
                  <a:pt x="16366" y="16091"/>
                </a:lnTo>
                <a:close/>
                <a:moveTo>
                  <a:pt x="18167" y="14768"/>
                </a:moveTo>
                <a:lnTo>
                  <a:pt x="18073" y="14835"/>
                </a:lnTo>
                <a:lnTo>
                  <a:pt x="18095" y="14867"/>
                </a:lnTo>
                <a:lnTo>
                  <a:pt x="18190" y="14800"/>
                </a:lnTo>
                <a:lnTo>
                  <a:pt x="18167" y="14768"/>
                </a:lnTo>
                <a:close/>
                <a:moveTo>
                  <a:pt x="15023" y="16995"/>
                </a:moveTo>
                <a:lnTo>
                  <a:pt x="14928" y="17062"/>
                </a:lnTo>
                <a:lnTo>
                  <a:pt x="14951" y="17093"/>
                </a:lnTo>
                <a:lnTo>
                  <a:pt x="15045" y="17026"/>
                </a:lnTo>
                <a:lnTo>
                  <a:pt x="15023" y="16995"/>
                </a:lnTo>
                <a:close/>
                <a:moveTo>
                  <a:pt x="15243" y="16839"/>
                </a:moveTo>
                <a:lnTo>
                  <a:pt x="15265" y="16871"/>
                </a:lnTo>
                <a:lnTo>
                  <a:pt x="15360" y="16804"/>
                </a:lnTo>
                <a:lnTo>
                  <a:pt x="15337" y="16772"/>
                </a:lnTo>
                <a:lnTo>
                  <a:pt x="15243" y="16839"/>
                </a:lnTo>
                <a:close/>
                <a:moveTo>
                  <a:pt x="17781" y="15089"/>
                </a:moveTo>
                <a:lnTo>
                  <a:pt x="17875" y="15022"/>
                </a:lnTo>
                <a:lnTo>
                  <a:pt x="17853" y="14991"/>
                </a:lnTo>
                <a:lnTo>
                  <a:pt x="17758" y="15058"/>
                </a:lnTo>
                <a:lnTo>
                  <a:pt x="17781" y="15089"/>
                </a:lnTo>
                <a:close/>
                <a:moveTo>
                  <a:pt x="16123" y="16215"/>
                </a:moveTo>
                <a:lnTo>
                  <a:pt x="16029" y="16282"/>
                </a:lnTo>
                <a:lnTo>
                  <a:pt x="16051" y="16314"/>
                </a:lnTo>
                <a:lnTo>
                  <a:pt x="16146" y="16247"/>
                </a:lnTo>
                <a:lnTo>
                  <a:pt x="16123" y="16215"/>
                </a:lnTo>
                <a:close/>
                <a:moveTo>
                  <a:pt x="15400" y="16728"/>
                </a:moveTo>
                <a:lnTo>
                  <a:pt x="15422" y="16759"/>
                </a:lnTo>
                <a:lnTo>
                  <a:pt x="15517" y="16692"/>
                </a:lnTo>
                <a:lnTo>
                  <a:pt x="15494" y="16661"/>
                </a:lnTo>
                <a:lnTo>
                  <a:pt x="15400" y="16728"/>
                </a:lnTo>
                <a:close/>
                <a:moveTo>
                  <a:pt x="16617" y="15913"/>
                </a:moveTo>
                <a:lnTo>
                  <a:pt x="16595" y="15881"/>
                </a:lnTo>
                <a:lnTo>
                  <a:pt x="16500" y="15948"/>
                </a:lnTo>
                <a:lnTo>
                  <a:pt x="16523" y="15980"/>
                </a:lnTo>
                <a:lnTo>
                  <a:pt x="16617" y="15913"/>
                </a:lnTo>
                <a:close/>
                <a:moveTo>
                  <a:pt x="15831" y="16470"/>
                </a:moveTo>
                <a:lnTo>
                  <a:pt x="15809" y="16438"/>
                </a:lnTo>
                <a:lnTo>
                  <a:pt x="15714" y="16505"/>
                </a:lnTo>
                <a:lnTo>
                  <a:pt x="15737" y="16537"/>
                </a:lnTo>
                <a:lnTo>
                  <a:pt x="15831" y="16470"/>
                </a:lnTo>
                <a:close/>
                <a:moveTo>
                  <a:pt x="17538" y="15213"/>
                </a:moveTo>
                <a:lnTo>
                  <a:pt x="17444" y="15280"/>
                </a:lnTo>
                <a:lnTo>
                  <a:pt x="17466" y="15312"/>
                </a:lnTo>
                <a:lnTo>
                  <a:pt x="17561" y="15245"/>
                </a:lnTo>
                <a:lnTo>
                  <a:pt x="17538" y="15213"/>
                </a:lnTo>
                <a:close/>
                <a:moveTo>
                  <a:pt x="17089" y="15579"/>
                </a:moveTo>
                <a:lnTo>
                  <a:pt x="17067" y="15547"/>
                </a:lnTo>
                <a:lnTo>
                  <a:pt x="16972" y="15614"/>
                </a:lnTo>
                <a:lnTo>
                  <a:pt x="16995" y="15646"/>
                </a:lnTo>
                <a:lnTo>
                  <a:pt x="17089" y="15579"/>
                </a:lnTo>
                <a:close/>
                <a:moveTo>
                  <a:pt x="16280" y="16104"/>
                </a:moveTo>
                <a:lnTo>
                  <a:pt x="16186" y="16171"/>
                </a:lnTo>
                <a:lnTo>
                  <a:pt x="16208" y="16203"/>
                </a:lnTo>
                <a:lnTo>
                  <a:pt x="16303" y="16136"/>
                </a:lnTo>
                <a:lnTo>
                  <a:pt x="16280" y="16104"/>
                </a:lnTo>
                <a:close/>
                <a:moveTo>
                  <a:pt x="17623" y="15201"/>
                </a:moveTo>
                <a:lnTo>
                  <a:pt x="17718" y="15134"/>
                </a:lnTo>
                <a:lnTo>
                  <a:pt x="17695" y="15102"/>
                </a:lnTo>
                <a:lnTo>
                  <a:pt x="17601" y="15169"/>
                </a:lnTo>
                <a:lnTo>
                  <a:pt x="17623" y="15201"/>
                </a:lnTo>
                <a:close/>
                <a:moveTo>
                  <a:pt x="17583" y="16286"/>
                </a:moveTo>
                <a:lnTo>
                  <a:pt x="17525" y="16386"/>
                </a:lnTo>
                <a:lnTo>
                  <a:pt x="17559" y="16405"/>
                </a:lnTo>
                <a:lnTo>
                  <a:pt x="17616" y="16306"/>
                </a:lnTo>
                <a:lnTo>
                  <a:pt x="17583" y="16286"/>
                </a:lnTo>
                <a:close/>
                <a:moveTo>
                  <a:pt x="17621" y="16221"/>
                </a:moveTo>
                <a:lnTo>
                  <a:pt x="17654" y="16240"/>
                </a:lnTo>
                <a:lnTo>
                  <a:pt x="17712" y="16141"/>
                </a:lnTo>
                <a:lnTo>
                  <a:pt x="17678" y="16122"/>
                </a:lnTo>
                <a:lnTo>
                  <a:pt x="17621" y="16221"/>
                </a:lnTo>
                <a:close/>
                <a:moveTo>
                  <a:pt x="17391" y="16616"/>
                </a:moveTo>
                <a:lnTo>
                  <a:pt x="17334" y="16716"/>
                </a:lnTo>
                <a:lnTo>
                  <a:pt x="17367" y="16735"/>
                </a:lnTo>
                <a:lnTo>
                  <a:pt x="17425" y="16636"/>
                </a:lnTo>
                <a:lnTo>
                  <a:pt x="17391" y="16616"/>
                </a:lnTo>
                <a:close/>
                <a:moveTo>
                  <a:pt x="16946" y="17461"/>
                </a:moveTo>
                <a:lnTo>
                  <a:pt x="16912" y="17441"/>
                </a:lnTo>
                <a:lnTo>
                  <a:pt x="16855" y="17540"/>
                </a:lnTo>
                <a:lnTo>
                  <a:pt x="16888" y="17560"/>
                </a:lnTo>
                <a:lnTo>
                  <a:pt x="16946" y="17461"/>
                </a:lnTo>
                <a:close/>
                <a:moveTo>
                  <a:pt x="17200" y="16946"/>
                </a:moveTo>
                <a:lnTo>
                  <a:pt x="17142" y="17046"/>
                </a:lnTo>
                <a:lnTo>
                  <a:pt x="17176" y="17065"/>
                </a:lnTo>
                <a:lnTo>
                  <a:pt x="17233" y="16966"/>
                </a:lnTo>
                <a:lnTo>
                  <a:pt x="17200" y="16946"/>
                </a:lnTo>
                <a:close/>
                <a:moveTo>
                  <a:pt x="17774" y="15957"/>
                </a:moveTo>
                <a:lnTo>
                  <a:pt x="17717" y="16056"/>
                </a:lnTo>
                <a:lnTo>
                  <a:pt x="17750" y="16075"/>
                </a:lnTo>
                <a:lnTo>
                  <a:pt x="17808" y="15976"/>
                </a:lnTo>
                <a:lnTo>
                  <a:pt x="17774" y="15957"/>
                </a:lnTo>
                <a:close/>
                <a:moveTo>
                  <a:pt x="17008" y="17276"/>
                </a:moveTo>
                <a:lnTo>
                  <a:pt x="16951" y="17375"/>
                </a:lnTo>
                <a:lnTo>
                  <a:pt x="16984" y="17395"/>
                </a:lnTo>
                <a:lnTo>
                  <a:pt x="17042" y="17296"/>
                </a:lnTo>
                <a:lnTo>
                  <a:pt x="17008" y="17276"/>
                </a:lnTo>
                <a:close/>
                <a:moveTo>
                  <a:pt x="17463" y="16570"/>
                </a:moveTo>
                <a:lnTo>
                  <a:pt x="17521" y="16471"/>
                </a:lnTo>
                <a:lnTo>
                  <a:pt x="17487" y="16451"/>
                </a:lnTo>
                <a:lnTo>
                  <a:pt x="17429" y="16551"/>
                </a:lnTo>
                <a:lnTo>
                  <a:pt x="17463" y="16570"/>
                </a:lnTo>
                <a:close/>
                <a:moveTo>
                  <a:pt x="18382" y="14986"/>
                </a:moveTo>
                <a:lnTo>
                  <a:pt x="18349" y="14967"/>
                </a:lnTo>
                <a:lnTo>
                  <a:pt x="18291" y="15066"/>
                </a:lnTo>
                <a:lnTo>
                  <a:pt x="18325" y="15086"/>
                </a:lnTo>
                <a:lnTo>
                  <a:pt x="18382" y="14986"/>
                </a:lnTo>
                <a:close/>
                <a:moveTo>
                  <a:pt x="18387" y="14901"/>
                </a:moveTo>
                <a:lnTo>
                  <a:pt x="18420" y="14921"/>
                </a:lnTo>
                <a:lnTo>
                  <a:pt x="18478" y="14822"/>
                </a:lnTo>
                <a:lnTo>
                  <a:pt x="18444" y="14802"/>
                </a:lnTo>
                <a:lnTo>
                  <a:pt x="18387" y="14901"/>
                </a:lnTo>
                <a:close/>
                <a:moveTo>
                  <a:pt x="17329" y="16801"/>
                </a:moveTo>
                <a:lnTo>
                  <a:pt x="17295" y="16781"/>
                </a:lnTo>
                <a:lnTo>
                  <a:pt x="17238" y="16881"/>
                </a:lnTo>
                <a:lnTo>
                  <a:pt x="17271" y="16900"/>
                </a:lnTo>
                <a:lnTo>
                  <a:pt x="17329" y="16801"/>
                </a:lnTo>
                <a:close/>
                <a:moveTo>
                  <a:pt x="17138" y="17131"/>
                </a:moveTo>
                <a:lnTo>
                  <a:pt x="17104" y="17111"/>
                </a:lnTo>
                <a:lnTo>
                  <a:pt x="17046" y="17210"/>
                </a:lnTo>
                <a:lnTo>
                  <a:pt x="17080" y="17230"/>
                </a:lnTo>
                <a:lnTo>
                  <a:pt x="17138" y="17131"/>
                </a:lnTo>
                <a:close/>
                <a:moveTo>
                  <a:pt x="17812" y="15891"/>
                </a:moveTo>
                <a:lnTo>
                  <a:pt x="17846" y="15910"/>
                </a:lnTo>
                <a:lnTo>
                  <a:pt x="17903" y="15811"/>
                </a:lnTo>
                <a:lnTo>
                  <a:pt x="17870" y="15792"/>
                </a:lnTo>
                <a:lnTo>
                  <a:pt x="17812" y="15891"/>
                </a:lnTo>
                <a:close/>
                <a:moveTo>
                  <a:pt x="18004" y="15561"/>
                </a:moveTo>
                <a:lnTo>
                  <a:pt x="18037" y="15581"/>
                </a:lnTo>
                <a:lnTo>
                  <a:pt x="18095" y="15481"/>
                </a:lnTo>
                <a:lnTo>
                  <a:pt x="18061" y="15462"/>
                </a:lnTo>
                <a:lnTo>
                  <a:pt x="18004" y="15561"/>
                </a:lnTo>
                <a:close/>
                <a:moveTo>
                  <a:pt x="18195" y="15231"/>
                </a:moveTo>
                <a:lnTo>
                  <a:pt x="18229" y="15251"/>
                </a:lnTo>
                <a:lnTo>
                  <a:pt x="18286" y="15151"/>
                </a:lnTo>
                <a:lnTo>
                  <a:pt x="18253" y="15132"/>
                </a:lnTo>
                <a:lnTo>
                  <a:pt x="18195" y="15231"/>
                </a:lnTo>
                <a:close/>
                <a:moveTo>
                  <a:pt x="17966" y="15627"/>
                </a:moveTo>
                <a:lnTo>
                  <a:pt x="17908" y="15726"/>
                </a:lnTo>
                <a:lnTo>
                  <a:pt x="17942" y="15745"/>
                </a:lnTo>
                <a:lnTo>
                  <a:pt x="17999" y="15646"/>
                </a:lnTo>
                <a:lnTo>
                  <a:pt x="17966" y="15627"/>
                </a:lnTo>
                <a:close/>
                <a:moveTo>
                  <a:pt x="18191" y="15316"/>
                </a:moveTo>
                <a:lnTo>
                  <a:pt x="18157" y="15297"/>
                </a:lnTo>
                <a:lnTo>
                  <a:pt x="18099" y="15396"/>
                </a:lnTo>
                <a:lnTo>
                  <a:pt x="18133" y="15416"/>
                </a:lnTo>
                <a:lnTo>
                  <a:pt x="18191" y="15316"/>
                </a:lnTo>
                <a:close/>
                <a:moveTo>
                  <a:pt x="9664" y="18226"/>
                </a:moveTo>
                <a:lnTo>
                  <a:pt x="9670" y="18264"/>
                </a:lnTo>
                <a:lnTo>
                  <a:pt x="9784" y="18245"/>
                </a:lnTo>
                <a:lnTo>
                  <a:pt x="9778" y="18206"/>
                </a:lnTo>
                <a:lnTo>
                  <a:pt x="9664" y="18226"/>
                </a:lnTo>
                <a:close/>
                <a:moveTo>
                  <a:pt x="9854" y="18193"/>
                </a:moveTo>
                <a:lnTo>
                  <a:pt x="9860" y="18231"/>
                </a:lnTo>
                <a:lnTo>
                  <a:pt x="9974" y="18212"/>
                </a:lnTo>
                <a:lnTo>
                  <a:pt x="9968" y="18174"/>
                </a:lnTo>
                <a:lnTo>
                  <a:pt x="9854" y="18193"/>
                </a:lnTo>
                <a:close/>
                <a:moveTo>
                  <a:pt x="8714" y="18390"/>
                </a:moveTo>
                <a:lnTo>
                  <a:pt x="8721" y="18428"/>
                </a:lnTo>
                <a:lnTo>
                  <a:pt x="8835" y="18408"/>
                </a:lnTo>
                <a:lnTo>
                  <a:pt x="8828" y="18370"/>
                </a:lnTo>
                <a:lnTo>
                  <a:pt x="8714" y="18390"/>
                </a:lnTo>
                <a:close/>
                <a:moveTo>
                  <a:pt x="10423" y="18095"/>
                </a:moveTo>
                <a:lnTo>
                  <a:pt x="10430" y="18133"/>
                </a:lnTo>
                <a:lnTo>
                  <a:pt x="10544" y="18114"/>
                </a:lnTo>
                <a:lnTo>
                  <a:pt x="10538" y="18075"/>
                </a:lnTo>
                <a:lnTo>
                  <a:pt x="10423" y="18095"/>
                </a:lnTo>
                <a:close/>
                <a:moveTo>
                  <a:pt x="10044" y="18161"/>
                </a:moveTo>
                <a:lnTo>
                  <a:pt x="10050" y="18199"/>
                </a:lnTo>
                <a:lnTo>
                  <a:pt x="10164" y="18179"/>
                </a:lnTo>
                <a:lnTo>
                  <a:pt x="10158" y="18141"/>
                </a:lnTo>
                <a:lnTo>
                  <a:pt x="10044" y="18161"/>
                </a:lnTo>
                <a:close/>
                <a:moveTo>
                  <a:pt x="8904" y="18357"/>
                </a:moveTo>
                <a:lnTo>
                  <a:pt x="8911" y="18395"/>
                </a:lnTo>
                <a:lnTo>
                  <a:pt x="9025" y="18375"/>
                </a:lnTo>
                <a:lnTo>
                  <a:pt x="9018" y="18337"/>
                </a:lnTo>
                <a:lnTo>
                  <a:pt x="8904" y="18357"/>
                </a:lnTo>
                <a:close/>
                <a:moveTo>
                  <a:pt x="9284" y="18291"/>
                </a:moveTo>
                <a:lnTo>
                  <a:pt x="9291" y="18330"/>
                </a:lnTo>
                <a:lnTo>
                  <a:pt x="9405" y="18310"/>
                </a:lnTo>
                <a:lnTo>
                  <a:pt x="9398" y="18272"/>
                </a:lnTo>
                <a:lnTo>
                  <a:pt x="9284" y="18291"/>
                </a:lnTo>
                <a:close/>
                <a:moveTo>
                  <a:pt x="9094" y="18324"/>
                </a:moveTo>
                <a:lnTo>
                  <a:pt x="9101" y="18362"/>
                </a:lnTo>
                <a:lnTo>
                  <a:pt x="9215" y="18343"/>
                </a:lnTo>
                <a:lnTo>
                  <a:pt x="9208" y="18304"/>
                </a:lnTo>
                <a:lnTo>
                  <a:pt x="9094" y="18324"/>
                </a:lnTo>
                <a:close/>
                <a:moveTo>
                  <a:pt x="9474" y="18259"/>
                </a:moveTo>
                <a:lnTo>
                  <a:pt x="9480" y="18297"/>
                </a:lnTo>
                <a:lnTo>
                  <a:pt x="9595" y="18277"/>
                </a:lnTo>
                <a:lnTo>
                  <a:pt x="9588" y="18239"/>
                </a:lnTo>
                <a:lnTo>
                  <a:pt x="9474" y="18259"/>
                </a:lnTo>
                <a:close/>
                <a:moveTo>
                  <a:pt x="10234" y="18128"/>
                </a:moveTo>
                <a:lnTo>
                  <a:pt x="10240" y="18166"/>
                </a:lnTo>
                <a:lnTo>
                  <a:pt x="10354" y="18146"/>
                </a:lnTo>
                <a:lnTo>
                  <a:pt x="10348" y="18108"/>
                </a:lnTo>
                <a:lnTo>
                  <a:pt x="10234" y="18128"/>
                </a:lnTo>
                <a:close/>
                <a:moveTo>
                  <a:pt x="11753" y="17866"/>
                </a:moveTo>
                <a:lnTo>
                  <a:pt x="11759" y="17904"/>
                </a:lnTo>
                <a:lnTo>
                  <a:pt x="11873" y="17885"/>
                </a:lnTo>
                <a:lnTo>
                  <a:pt x="11867" y="17846"/>
                </a:lnTo>
                <a:lnTo>
                  <a:pt x="11753" y="17866"/>
                </a:lnTo>
                <a:close/>
                <a:moveTo>
                  <a:pt x="11563" y="17899"/>
                </a:moveTo>
                <a:lnTo>
                  <a:pt x="11569" y="17937"/>
                </a:lnTo>
                <a:lnTo>
                  <a:pt x="11684" y="17917"/>
                </a:lnTo>
                <a:lnTo>
                  <a:pt x="11677" y="17879"/>
                </a:lnTo>
                <a:lnTo>
                  <a:pt x="11563" y="17899"/>
                </a:lnTo>
                <a:close/>
                <a:moveTo>
                  <a:pt x="11183" y="17964"/>
                </a:moveTo>
                <a:lnTo>
                  <a:pt x="11190" y="18002"/>
                </a:lnTo>
                <a:lnTo>
                  <a:pt x="11304" y="17983"/>
                </a:lnTo>
                <a:lnTo>
                  <a:pt x="11297" y="17945"/>
                </a:lnTo>
                <a:lnTo>
                  <a:pt x="11183" y="17964"/>
                </a:lnTo>
                <a:close/>
                <a:moveTo>
                  <a:pt x="10803" y="18030"/>
                </a:moveTo>
                <a:lnTo>
                  <a:pt x="10810" y="18068"/>
                </a:lnTo>
                <a:lnTo>
                  <a:pt x="10924" y="18048"/>
                </a:lnTo>
                <a:lnTo>
                  <a:pt x="10917" y="18010"/>
                </a:lnTo>
                <a:lnTo>
                  <a:pt x="10803" y="18030"/>
                </a:lnTo>
                <a:close/>
                <a:moveTo>
                  <a:pt x="11373" y="17931"/>
                </a:moveTo>
                <a:lnTo>
                  <a:pt x="11380" y="17970"/>
                </a:lnTo>
                <a:lnTo>
                  <a:pt x="11494" y="17950"/>
                </a:lnTo>
                <a:lnTo>
                  <a:pt x="11487" y="17912"/>
                </a:lnTo>
                <a:lnTo>
                  <a:pt x="11373" y="17931"/>
                </a:lnTo>
                <a:close/>
                <a:moveTo>
                  <a:pt x="10613" y="18062"/>
                </a:moveTo>
                <a:lnTo>
                  <a:pt x="10620" y="18101"/>
                </a:lnTo>
                <a:lnTo>
                  <a:pt x="10734" y="18081"/>
                </a:lnTo>
                <a:lnTo>
                  <a:pt x="10727" y="18043"/>
                </a:lnTo>
                <a:lnTo>
                  <a:pt x="10613" y="18062"/>
                </a:lnTo>
                <a:close/>
                <a:moveTo>
                  <a:pt x="10993" y="17997"/>
                </a:moveTo>
                <a:lnTo>
                  <a:pt x="11000" y="18035"/>
                </a:lnTo>
                <a:lnTo>
                  <a:pt x="11114" y="18015"/>
                </a:lnTo>
                <a:lnTo>
                  <a:pt x="11107" y="17977"/>
                </a:lnTo>
                <a:lnTo>
                  <a:pt x="10993" y="17997"/>
                </a:lnTo>
                <a:close/>
                <a:moveTo>
                  <a:pt x="7385" y="18619"/>
                </a:moveTo>
                <a:lnTo>
                  <a:pt x="7391" y="18657"/>
                </a:lnTo>
                <a:lnTo>
                  <a:pt x="7505" y="18637"/>
                </a:lnTo>
                <a:lnTo>
                  <a:pt x="7499" y="18599"/>
                </a:lnTo>
                <a:lnTo>
                  <a:pt x="7385" y="18619"/>
                </a:lnTo>
                <a:close/>
                <a:moveTo>
                  <a:pt x="5676" y="18913"/>
                </a:moveTo>
                <a:lnTo>
                  <a:pt x="5682" y="18951"/>
                </a:lnTo>
                <a:lnTo>
                  <a:pt x="5796" y="18932"/>
                </a:lnTo>
                <a:lnTo>
                  <a:pt x="5790" y="18894"/>
                </a:lnTo>
                <a:lnTo>
                  <a:pt x="5676" y="18913"/>
                </a:lnTo>
                <a:close/>
                <a:moveTo>
                  <a:pt x="5866" y="18880"/>
                </a:moveTo>
                <a:lnTo>
                  <a:pt x="5872" y="18919"/>
                </a:lnTo>
                <a:lnTo>
                  <a:pt x="5986" y="18899"/>
                </a:lnTo>
                <a:lnTo>
                  <a:pt x="5980" y="18861"/>
                </a:lnTo>
                <a:lnTo>
                  <a:pt x="5866" y="18880"/>
                </a:lnTo>
                <a:close/>
                <a:moveTo>
                  <a:pt x="6245" y="18815"/>
                </a:moveTo>
                <a:lnTo>
                  <a:pt x="6252" y="18853"/>
                </a:lnTo>
                <a:lnTo>
                  <a:pt x="6366" y="18834"/>
                </a:lnTo>
                <a:lnTo>
                  <a:pt x="6359" y="18795"/>
                </a:lnTo>
                <a:lnTo>
                  <a:pt x="6245" y="18815"/>
                </a:lnTo>
                <a:close/>
                <a:moveTo>
                  <a:pt x="6055" y="18848"/>
                </a:moveTo>
                <a:lnTo>
                  <a:pt x="6062" y="18886"/>
                </a:lnTo>
                <a:lnTo>
                  <a:pt x="6176" y="18866"/>
                </a:lnTo>
                <a:lnTo>
                  <a:pt x="6170" y="18828"/>
                </a:lnTo>
                <a:lnTo>
                  <a:pt x="6055" y="18848"/>
                </a:lnTo>
                <a:close/>
                <a:moveTo>
                  <a:pt x="5486" y="18946"/>
                </a:moveTo>
                <a:lnTo>
                  <a:pt x="5492" y="18984"/>
                </a:lnTo>
                <a:lnTo>
                  <a:pt x="5606" y="18964"/>
                </a:lnTo>
                <a:lnTo>
                  <a:pt x="5600" y="18926"/>
                </a:lnTo>
                <a:lnTo>
                  <a:pt x="5486" y="18946"/>
                </a:lnTo>
                <a:close/>
                <a:moveTo>
                  <a:pt x="8524" y="18422"/>
                </a:moveTo>
                <a:lnTo>
                  <a:pt x="8531" y="18461"/>
                </a:lnTo>
                <a:lnTo>
                  <a:pt x="8645" y="18441"/>
                </a:lnTo>
                <a:lnTo>
                  <a:pt x="8638" y="18403"/>
                </a:lnTo>
                <a:lnTo>
                  <a:pt x="8524" y="18422"/>
                </a:lnTo>
                <a:close/>
                <a:moveTo>
                  <a:pt x="4916" y="19044"/>
                </a:moveTo>
                <a:lnTo>
                  <a:pt x="4917" y="19050"/>
                </a:lnTo>
                <a:lnTo>
                  <a:pt x="5034" y="19050"/>
                </a:lnTo>
                <a:lnTo>
                  <a:pt x="5030" y="19024"/>
                </a:lnTo>
                <a:lnTo>
                  <a:pt x="4916" y="19044"/>
                </a:lnTo>
                <a:close/>
                <a:moveTo>
                  <a:pt x="5296" y="18979"/>
                </a:moveTo>
                <a:lnTo>
                  <a:pt x="5302" y="19017"/>
                </a:lnTo>
                <a:lnTo>
                  <a:pt x="5416" y="18997"/>
                </a:lnTo>
                <a:lnTo>
                  <a:pt x="5410" y="18959"/>
                </a:lnTo>
                <a:lnTo>
                  <a:pt x="5296" y="18979"/>
                </a:lnTo>
                <a:close/>
                <a:moveTo>
                  <a:pt x="5106" y="19011"/>
                </a:moveTo>
                <a:lnTo>
                  <a:pt x="5112" y="19050"/>
                </a:lnTo>
                <a:lnTo>
                  <a:pt x="5227" y="19030"/>
                </a:lnTo>
                <a:lnTo>
                  <a:pt x="5220" y="18992"/>
                </a:lnTo>
                <a:lnTo>
                  <a:pt x="5106" y="19011"/>
                </a:lnTo>
                <a:close/>
                <a:moveTo>
                  <a:pt x="6435" y="18782"/>
                </a:moveTo>
                <a:lnTo>
                  <a:pt x="6442" y="18821"/>
                </a:lnTo>
                <a:lnTo>
                  <a:pt x="6556" y="18801"/>
                </a:lnTo>
                <a:lnTo>
                  <a:pt x="6549" y="18763"/>
                </a:lnTo>
                <a:lnTo>
                  <a:pt x="6435" y="18782"/>
                </a:lnTo>
                <a:close/>
                <a:moveTo>
                  <a:pt x="7765" y="18553"/>
                </a:moveTo>
                <a:lnTo>
                  <a:pt x="7771" y="18591"/>
                </a:lnTo>
                <a:lnTo>
                  <a:pt x="7885" y="18572"/>
                </a:lnTo>
                <a:lnTo>
                  <a:pt x="7879" y="18534"/>
                </a:lnTo>
                <a:lnTo>
                  <a:pt x="7765" y="18553"/>
                </a:lnTo>
                <a:close/>
                <a:moveTo>
                  <a:pt x="7955" y="18520"/>
                </a:moveTo>
                <a:lnTo>
                  <a:pt x="7961" y="18559"/>
                </a:lnTo>
                <a:lnTo>
                  <a:pt x="8075" y="18539"/>
                </a:lnTo>
                <a:lnTo>
                  <a:pt x="8069" y="18501"/>
                </a:lnTo>
                <a:lnTo>
                  <a:pt x="7955" y="18520"/>
                </a:lnTo>
                <a:close/>
                <a:moveTo>
                  <a:pt x="8144" y="18488"/>
                </a:moveTo>
                <a:lnTo>
                  <a:pt x="8151" y="18526"/>
                </a:lnTo>
                <a:lnTo>
                  <a:pt x="8265" y="18506"/>
                </a:lnTo>
                <a:lnTo>
                  <a:pt x="8259" y="18468"/>
                </a:lnTo>
                <a:lnTo>
                  <a:pt x="8144" y="18488"/>
                </a:lnTo>
                <a:close/>
                <a:moveTo>
                  <a:pt x="8334" y="18455"/>
                </a:moveTo>
                <a:lnTo>
                  <a:pt x="8341" y="18493"/>
                </a:lnTo>
                <a:lnTo>
                  <a:pt x="8455" y="18474"/>
                </a:lnTo>
                <a:lnTo>
                  <a:pt x="8448" y="18435"/>
                </a:lnTo>
                <a:lnTo>
                  <a:pt x="8334" y="18455"/>
                </a:lnTo>
                <a:close/>
                <a:moveTo>
                  <a:pt x="7195" y="18651"/>
                </a:moveTo>
                <a:lnTo>
                  <a:pt x="7202" y="18690"/>
                </a:lnTo>
                <a:lnTo>
                  <a:pt x="7316" y="18670"/>
                </a:lnTo>
                <a:lnTo>
                  <a:pt x="7309" y="18632"/>
                </a:lnTo>
                <a:lnTo>
                  <a:pt x="7195" y="18651"/>
                </a:lnTo>
                <a:close/>
                <a:moveTo>
                  <a:pt x="7005" y="18684"/>
                </a:moveTo>
                <a:lnTo>
                  <a:pt x="7012" y="18722"/>
                </a:lnTo>
                <a:lnTo>
                  <a:pt x="7126" y="18703"/>
                </a:lnTo>
                <a:lnTo>
                  <a:pt x="7119" y="18664"/>
                </a:lnTo>
                <a:lnTo>
                  <a:pt x="7005" y="18684"/>
                </a:lnTo>
                <a:close/>
                <a:moveTo>
                  <a:pt x="6815" y="18717"/>
                </a:moveTo>
                <a:lnTo>
                  <a:pt x="6822" y="18755"/>
                </a:lnTo>
                <a:lnTo>
                  <a:pt x="6936" y="18735"/>
                </a:lnTo>
                <a:lnTo>
                  <a:pt x="6929" y="18697"/>
                </a:lnTo>
                <a:lnTo>
                  <a:pt x="6815" y="18717"/>
                </a:lnTo>
                <a:close/>
                <a:moveTo>
                  <a:pt x="6625" y="18750"/>
                </a:moveTo>
                <a:lnTo>
                  <a:pt x="6632" y="18788"/>
                </a:lnTo>
                <a:lnTo>
                  <a:pt x="6746" y="18768"/>
                </a:lnTo>
                <a:lnTo>
                  <a:pt x="6739" y="18730"/>
                </a:lnTo>
                <a:lnTo>
                  <a:pt x="6625" y="18750"/>
                </a:lnTo>
                <a:close/>
                <a:moveTo>
                  <a:pt x="7575" y="18586"/>
                </a:moveTo>
                <a:lnTo>
                  <a:pt x="7581" y="18624"/>
                </a:lnTo>
                <a:lnTo>
                  <a:pt x="7695" y="18605"/>
                </a:lnTo>
                <a:lnTo>
                  <a:pt x="7689" y="18566"/>
                </a:lnTo>
                <a:lnTo>
                  <a:pt x="7575" y="18586"/>
                </a:lnTo>
                <a:close/>
                <a:moveTo>
                  <a:pt x="16332" y="18280"/>
                </a:moveTo>
                <a:lnTo>
                  <a:pt x="16361" y="18306"/>
                </a:lnTo>
                <a:lnTo>
                  <a:pt x="16438" y="18219"/>
                </a:lnTo>
                <a:lnTo>
                  <a:pt x="16409" y="18193"/>
                </a:lnTo>
                <a:lnTo>
                  <a:pt x="16332" y="18280"/>
                </a:lnTo>
                <a:close/>
                <a:moveTo>
                  <a:pt x="16203" y="18425"/>
                </a:moveTo>
                <a:lnTo>
                  <a:pt x="16232" y="18451"/>
                </a:lnTo>
                <a:lnTo>
                  <a:pt x="16309" y="18364"/>
                </a:lnTo>
                <a:lnTo>
                  <a:pt x="16280" y="18338"/>
                </a:lnTo>
                <a:lnTo>
                  <a:pt x="16203" y="18425"/>
                </a:lnTo>
                <a:close/>
                <a:moveTo>
                  <a:pt x="15818" y="18858"/>
                </a:moveTo>
                <a:lnTo>
                  <a:pt x="15847" y="18884"/>
                </a:lnTo>
                <a:lnTo>
                  <a:pt x="15924" y="18797"/>
                </a:lnTo>
                <a:lnTo>
                  <a:pt x="15895" y="18772"/>
                </a:lnTo>
                <a:lnTo>
                  <a:pt x="15818" y="18858"/>
                </a:lnTo>
                <a:close/>
                <a:moveTo>
                  <a:pt x="16075" y="18569"/>
                </a:moveTo>
                <a:lnTo>
                  <a:pt x="16104" y="18595"/>
                </a:lnTo>
                <a:lnTo>
                  <a:pt x="16181" y="18508"/>
                </a:lnTo>
                <a:lnTo>
                  <a:pt x="16152" y="18483"/>
                </a:lnTo>
                <a:lnTo>
                  <a:pt x="16075" y="18569"/>
                </a:lnTo>
                <a:close/>
                <a:moveTo>
                  <a:pt x="15946" y="18714"/>
                </a:moveTo>
                <a:lnTo>
                  <a:pt x="15975" y="18740"/>
                </a:lnTo>
                <a:lnTo>
                  <a:pt x="16053" y="18653"/>
                </a:lnTo>
                <a:lnTo>
                  <a:pt x="16024" y="18627"/>
                </a:lnTo>
                <a:lnTo>
                  <a:pt x="15946" y="18714"/>
                </a:lnTo>
                <a:close/>
                <a:moveTo>
                  <a:pt x="15690" y="19003"/>
                </a:moveTo>
                <a:lnTo>
                  <a:pt x="15719" y="19029"/>
                </a:lnTo>
                <a:lnTo>
                  <a:pt x="15796" y="18942"/>
                </a:lnTo>
                <a:lnTo>
                  <a:pt x="15767" y="18916"/>
                </a:lnTo>
                <a:lnTo>
                  <a:pt x="15690" y="19003"/>
                </a:lnTo>
                <a:close/>
                <a:moveTo>
                  <a:pt x="14712" y="17676"/>
                </a:moveTo>
                <a:lnTo>
                  <a:pt x="14674" y="17680"/>
                </a:lnTo>
                <a:lnTo>
                  <a:pt x="14687" y="17797"/>
                </a:lnTo>
                <a:lnTo>
                  <a:pt x="14726" y="17792"/>
                </a:lnTo>
                <a:lnTo>
                  <a:pt x="14712" y="17676"/>
                </a:lnTo>
                <a:close/>
                <a:moveTo>
                  <a:pt x="14830" y="19040"/>
                </a:moveTo>
                <a:lnTo>
                  <a:pt x="14832" y="19050"/>
                </a:lnTo>
                <a:lnTo>
                  <a:pt x="14871" y="19050"/>
                </a:lnTo>
                <a:lnTo>
                  <a:pt x="14869" y="19035"/>
                </a:lnTo>
                <a:lnTo>
                  <a:pt x="14830" y="19040"/>
                </a:lnTo>
                <a:close/>
                <a:moveTo>
                  <a:pt x="14735" y="17870"/>
                </a:moveTo>
                <a:lnTo>
                  <a:pt x="14696" y="17874"/>
                </a:lnTo>
                <a:lnTo>
                  <a:pt x="14710" y="17991"/>
                </a:lnTo>
                <a:lnTo>
                  <a:pt x="14748" y="17986"/>
                </a:lnTo>
                <a:lnTo>
                  <a:pt x="14735" y="17870"/>
                </a:lnTo>
                <a:close/>
                <a:moveTo>
                  <a:pt x="14757" y="18064"/>
                </a:moveTo>
                <a:lnTo>
                  <a:pt x="14718" y="18069"/>
                </a:lnTo>
                <a:lnTo>
                  <a:pt x="14732" y="18185"/>
                </a:lnTo>
                <a:lnTo>
                  <a:pt x="14770" y="18181"/>
                </a:lnTo>
                <a:lnTo>
                  <a:pt x="14757" y="18064"/>
                </a:lnTo>
                <a:close/>
                <a:moveTo>
                  <a:pt x="14847" y="18841"/>
                </a:moveTo>
                <a:lnTo>
                  <a:pt x="14808" y="18846"/>
                </a:lnTo>
                <a:lnTo>
                  <a:pt x="14821" y="18962"/>
                </a:lnTo>
                <a:lnTo>
                  <a:pt x="14860" y="18957"/>
                </a:lnTo>
                <a:lnTo>
                  <a:pt x="14847" y="18841"/>
                </a:lnTo>
                <a:close/>
                <a:moveTo>
                  <a:pt x="14824" y="18647"/>
                </a:moveTo>
                <a:lnTo>
                  <a:pt x="14786" y="18651"/>
                </a:lnTo>
                <a:lnTo>
                  <a:pt x="14799" y="18768"/>
                </a:lnTo>
                <a:lnTo>
                  <a:pt x="14838" y="18763"/>
                </a:lnTo>
                <a:lnTo>
                  <a:pt x="14824" y="18647"/>
                </a:lnTo>
                <a:close/>
                <a:moveTo>
                  <a:pt x="14802" y="18453"/>
                </a:moveTo>
                <a:lnTo>
                  <a:pt x="14763" y="18457"/>
                </a:lnTo>
                <a:lnTo>
                  <a:pt x="14777" y="18573"/>
                </a:lnTo>
                <a:lnTo>
                  <a:pt x="14815" y="18569"/>
                </a:lnTo>
                <a:lnTo>
                  <a:pt x="14802" y="18453"/>
                </a:lnTo>
                <a:close/>
                <a:moveTo>
                  <a:pt x="14779" y="18258"/>
                </a:moveTo>
                <a:lnTo>
                  <a:pt x="14741" y="18263"/>
                </a:lnTo>
                <a:lnTo>
                  <a:pt x="14754" y="18379"/>
                </a:lnTo>
                <a:lnTo>
                  <a:pt x="14793" y="18375"/>
                </a:lnTo>
                <a:lnTo>
                  <a:pt x="14779" y="18258"/>
                </a:lnTo>
                <a:close/>
                <a:moveTo>
                  <a:pt x="23165" y="11090"/>
                </a:moveTo>
                <a:cubicBezTo>
                  <a:pt x="23035" y="11090"/>
                  <a:pt x="22930" y="11195"/>
                  <a:pt x="22930" y="11325"/>
                </a:cubicBezTo>
                <a:cubicBezTo>
                  <a:pt x="22930" y="11429"/>
                  <a:pt x="22998" y="11518"/>
                  <a:pt x="23092" y="11548"/>
                </a:cubicBezTo>
                <a:lnTo>
                  <a:pt x="23074" y="11625"/>
                </a:lnTo>
                <a:lnTo>
                  <a:pt x="23112" y="11634"/>
                </a:lnTo>
                <a:lnTo>
                  <a:pt x="23130" y="11557"/>
                </a:lnTo>
                <a:cubicBezTo>
                  <a:pt x="23141" y="11559"/>
                  <a:pt x="23153" y="11560"/>
                  <a:pt x="23165" y="11560"/>
                </a:cubicBezTo>
                <a:cubicBezTo>
                  <a:pt x="23295" y="11560"/>
                  <a:pt x="23400" y="11455"/>
                  <a:pt x="23400" y="11325"/>
                </a:cubicBezTo>
                <a:cubicBezTo>
                  <a:pt x="23400" y="11195"/>
                  <a:pt x="23295" y="11090"/>
                  <a:pt x="23165" y="11090"/>
                </a:cubicBezTo>
                <a:close/>
                <a:moveTo>
                  <a:pt x="16650" y="10785"/>
                </a:moveTo>
                <a:lnTo>
                  <a:pt x="16611" y="10846"/>
                </a:lnTo>
                <a:lnTo>
                  <a:pt x="16644" y="10866"/>
                </a:lnTo>
                <a:lnTo>
                  <a:pt x="16682" y="10806"/>
                </a:lnTo>
                <a:cubicBezTo>
                  <a:pt x="16716" y="10824"/>
                  <a:pt x="16754" y="10835"/>
                  <a:pt x="16795" y="10835"/>
                </a:cubicBezTo>
                <a:cubicBezTo>
                  <a:pt x="16824" y="10835"/>
                  <a:pt x="16852" y="10830"/>
                  <a:pt x="16877" y="10820"/>
                </a:cubicBezTo>
                <a:lnTo>
                  <a:pt x="16908" y="10885"/>
                </a:lnTo>
                <a:lnTo>
                  <a:pt x="16943" y="10868"/>
                </a:lnTo>
                <a:lnTo>
                  <a:pt x="16912" y="10803"/>
                </a:lnTo>
                <a:cubicBezTo>
                  <a:pt x="16983" y="10763"/>
                  <a:pt x="17030" y="10687"/>
                  <a:pt x="17030" y="10600"/>
                </a:cubicBezTo>
                <a:cubicBezTo>
                  <a:pt x="17030" y="10470"/>
                  <a:pt x="16925" y="10365"/>
                  <a:pt x="16795" y="10365"/>
                </a:cubicBezTo>
                <a:cubicBezTo>
                  <a:pt x="16665" y="10365"/>
                  <a:pt x="16560" y="10470"/>
                  <a:pt x="16560" y="10600"/>
                </a:cubicBezTo>
                <a:cubicBezTo>
                  <a:pt x="16560" y="10675"/>
                  <a:pt x="16595" y="10741"/>
                  <a:pt x="16650" y="10785"/>
                </a:cubicBezTo>
                <a:close/>
                <a:moveTo>
                  <a:pt x="15735" y="1297"/>
                </a:moveTo>
                <a:lnTo>
                  <a:pt x="15660" y="1318"/>
                </a:lnTo>
                <a:lnTo>
                  <a:pt x="15671" y="1355"/>
                </a:lnTo>
                <a:lnTo>
                  <a:pt x="15746" y="1334"/>
                </a:lnTo>
                <a:cubicBezTo>
                  <a:pt x="15779" y="1422"/>
                  <a:pt x="15865" y="1485"/>
                  <a:pt x="15965" y="1485"/>
                </a:cubicBezTo>
                <a:cubicBezTo>
                  <a:pt x="16095" y="1485"/>
                  <a:pt x="16200" y="1380"/>
                  <a:pt x="16200" y="1250"/>
                </a:cubicBezTo>
                <a:cubicBezTo>
                  <a:pt x="16200" y="1120"/>
                  <a:pt x="16095" y="1015"/>
                  <a:pt x="15965" y="1015"/>
                </a:cubicBezTo>
                <a:cubicBezTo>
                  <a:pt x="15914" y="1015"/>
                  <a:pt x="15866" y="1032"/>
                  <a:pt x="15827" y="1060"/>
                </a:cubicBezTo>
                <a:lnTo>
                  <a:pt x="15779" y="1006"/>
                </a:lnTo>
                <a:lnTo>
                  <a:pt x="15750" y="1032"/>
                </a:lnTo>
                <a:lnTo>
                  <a:pt x="15798" y="1085"/>
                </a:lnTo>
                <a:cubicBezTo>
                  <a:pt x="15756" y="1127"/>
                  <a:pt x="15730" y="1186"/>
                  <a:pt x="15730" y="1250"/>
                </a:cubicBezTo>
                <a:cubicBezTo>
                  <a:pt x="15730" y="1266"/>
                  <a:pt x="15732" y="1282"/>
                  <a:pt x="15735" y="1297"/>
                </a:cubicBezTo>
                <a:close/>
                <a:moveTo>
                  <a:pt x="12935" y="4080"/>
                </a:moveTo>
                <a:cubicBezTo>
                  <a:pt x="12935" y="3950"/>
                  <a:pt x="12830" y="3845"/>
                  <a:pt x="12700" y="3845"/>
                </a:cubicBezTo>
                <a:cubicBezTo>
                  <a:pt x="12640" y="3845"/>
                  <a:pt x="12585" y="3868"/>
                  <a:pt x="12543" y="3905"/>
                </a:cubicBezTo>
                <a:lnTo>
                  <a:pt x="12533" y="3895"/>
                </a:lnTo>
                <a:lnTo>
                  <a:pt x="12506" y="3924"/>
                </a:lnTo>
                <a:lnTo>
                  <a:pt x="12517" y="3933"/>
                </a:lnTo>
                <a:cubicBezTo>
                  <a:pt x="12486" y="3972"/>
                  <a:pt x="12467" y="4021"/>
                  <a:pt x="12465" y="4074"/>
                </a:cubicBezTo>
                <a:lnTo>
                  <a:pt x="12468" y="4113"/>
                </a:lnTo>
                <a:cubicBezTo>
                  <a:pt x="12470" y="4133"/>
                  <a:pt x="12476" y="4152"/>
                  <a:pt x="12484" y="4171"/>
                </a:cubicBezTo>
                <a:lnTo>
                  <a:pt x="12418" y="4204"/>
                </a:lnTo>
                <a:lnTo>
                  <a:pt x="12436" y="4239"/>
                </a:lnTo>
                <a:lnTo>
                  <a:pt x="12501" y="4205"/>
                </a:lnTo>
                <a:cubicBezTo>
                  <a:pt x="12543" y="4271"/>
                  <a:pt x="12616" y="4315"/>
                  <a:pt x="12700" y="4315"/>
                </a:cubicBezTo>
                <a:cubicBezTo>
                  <a:pt x="12830" y="4315"/>
                  <a:pt x="12935" y="4210"/>
                  <a:pt x="12935" y="4080"/>
                </a:cubicBezTo>
                <a:close/>
                <a:moveTo>
                  <a:pt x="25173" y="16313"/>
                </a:moveTo>
                <a:lnTo>
                  <a:pt x="25103" y="16301"/>
                </a:lnTo>
                <a:lnTo>
                  <a:pt x="25096" y="16339"/>
                </a:lnTo>
                <a:lnTo>
                  <a:pt x="25166" y="16351"/>
                </a:lnTo>
                <a:cubicBezTo>
                  <a:pt x="25165" y="16357"/>
                  <a:pt x="25165" y="16364"/>
                  <a:pt x="25165" y="16371"/>
                </a:cubicBezTo>
                <a:cubicBezTo>
                  <a:pt x="25165" y="16501"/>
                  <a:pt x="25270" y="16606"/>
                  <a:pt x="25400" y="16606"/>
                </a:cubicBezTo>
                <a:lnTo>
                  <a:pt x="25400" y="16136"/>
                </a:lnTo>
                <a:cubicBezTo>
                  <a:pt x="25290" y="16136"/>
                  <a:pt x="25199" y="16211"/>
                  <a:pt x="25173" y="16313"/>
                </a:cubicBezTo>
                <a:close/>
                <a:moveTo>
                  <a:pt x="5140" y="780"/>
                </a:moveTo>
                <a:cubicBezTo>
                  <a:pt x="5140" y="910"/>
                  <a:pt x="5245" y="1015"/>
                  <a:pt x="5375" y="1015"/>
                </a:cubicBezTo>
                <a:cubicBezTo>
                  <a:pt x="5505" y="1015"/>
                  <a:pt x="5610" y="910"/>
                  <a:pt x="5610" y="780"/>
                </a:cubicBezTo>
                <a:cubicBezTo>
                  <a:pt x="5610" y="734"/>
                  <a:pt x="5596" y="691"/>
                  <a:pt x="5573" y="654"/>
                </a:cubicBezTo>
                <a:lnTo>
                  <a:pt x="5593" y="640"/>
                </a:lnTo>
                <a:lnTo>
                  <a:pt x="5570" y="609"/>
                </a:lnTo>
                <a:lnTo>
                  <a:pt x="5550" y="623"/>
                </a:lnTo>
                <a:cubicBezTo>
                  <a:pt x="5507" y="575"/>
                  <a:pt x="5445" y="545"/>
                  <a:pt x="5375" y="545"/>
                </a:cubicBezTo>
                <a:cubicBezTo>
                  <a:pt x="5245" y="545"/>
                  <a:pt x="5140" y="650"/>
                  <a:pt x="5140" y="780"/>
                </a:cubicBezTo>
                <a:close/>
                <a:moveTo>
                  <a:pt x="6684" y="131"/>
                </a:moveTo>
                <a:lnTo>
                  <a:pt x="6611" y="92"/>
                </a:lnTo>
                <a:cubicBezTo>
                  <a:pt x="6623" y="64"/>
                  <a:pt x="6630" y="33"/>
                  <a:pt x="6630" y="0"/>
                </a:cubicBezTo>
                <a:lnTo>
                  <a:pt x="6160" y="0"/>
                </a:lnTo>
                <a:cubicBezTo>
                  <a:pt x="6160" y="130"/>
                  <a:pt x="6265" y="235"/>
                  <a:pt x="6395" y="235"/>
                </a:cubicBezTo>
                <a:cubicBezTo>
                  <a:pt x="6478" y="235"/>
                  <a:pt x="6551" y="192"/>
                  <a:pt x="6593" y="126"/>
                </a:cubicBezTo>
                <a:lnTo>
                  <a:pt x="6665" y="165"/>
                </a:lnTo>
                <a:lnTo>
                  <a:pt x="6684" y="131"/>
                </a:lnTo>
                <a:close/>
                <a:moveTo>
                  <a:pt x="10945" y="2686"/>
                </a:moveTo>
                <a:lnTo>
                  <a:pt x="10892" y="2708"/>
                </a:lnTo>
                <a:lnTo>
                  <a:pt x="10907" y="2744"/>
                </a:lnTo>
                <a:lnTo>
                  <a:pt x="10956" y="2724"/>
                </a:lnTo>
                <a:cubicBezTo>
                  <a:pt x="10974" y="2771"/>
                  <a:pt x="11007" y="2811"/>
                  <a:pt x="11050" y="2838"/>
                </a:cubicBezTo>
                <a:lnTo>
                  <a:pt x="11042" y="2854"/>
                </a:lnTo>
                <a:lnTo>
                  <a:pt x="11076" y="2872"/>
                </a:lnTo>
                <a:lnTo>
                  <a:pt x="11084" y="2856"/>
                </a:lnTo>
                <a:cubicBezTo>
                  <a:pt x="11112" y="2868"/>
                  <a:pt x="11143" y="2875"/>
                  <a:pt x="11175" y="2875"/>
                </a:cubicBezTo>
                <a:cubicBezTo>
                  <a:pt x="11235" y="2875"/>
                  <a:pt x="11290" y="2852"/>
                  <a:pt x="11332" y="2815"/>
                </a:cubicBezTo>
                <a:lnTo>
                  <a:pt x="11342" y="2824"/>
                </a:lnTo>
                <a:lnTo>
                  <a:pt x="11369" y="2796"/>
                </a:lnTo>
                <a:lnTo>
                  <a:pt x="11359" y="2787"/>
                </a:lnTo>
                <a:cubicBezTo>
                  <a:pt x="11391" y="2746"/>
                  <a:pt x="11410" y="2695"/>
                  <a:pt x="11410" y="2640"/>
                </a:cubicBezTo>
                <a:cubicBezTo>
                  <a:pt x="11410" y="2624"/>
                  <a:pt x="11408" y="2608"/>
                  <a:pt x="11405" y="2593"/>
                </a:cubicBezTo>
                <a:lnTo>
                  <a:pt x="11480" y="2572"/>
                </a:lnTo>
                <a:lnTo>
                  <a:pt x="11469" y="2535"/>
                </a:lnTo>
                <a:lnTo>
                  <a:pt x="11394" y="2556"/>
                </a:lnTo>
                <a:cubicBezTo>
                  <a:pt x="11383" y="2526"/>
                  <a:pt x="11366" y="2499"/>
                  <a:pt x="11344" y="2477"/>
                </a:cubicBezTo>
                <a:lnTo>
                  <a:pt x="11393" y="2421"/>
                </a:lnTo>
                <a:lnTo>
                  <a:pt x="11365" y="2395"/>
                </a:lnTo>
                <a:lnTo>
                  <a:pt x="11314" y="2451"/>
                </a:lnTo>
                <a:cubicBezTo>
                  <a:pt x="11275" y="2422"/>
                  <a:pt x="11227" y="2405"/>
                  <a:pt x="11175" y="2405"/>
                </a:cubicBezTo>
                <a:cubicBezTo>
                  <a:pt x="11045" y="2405"/>
                  <a:pt x="10940" y="2510"/>
                  <a:pt x="10940" y="2640"/>
                </a:cubicBezTo>
                <a:cubicBezTo>
                  <a:pt x="10940" y="2656"/>
                  <a:pt x="10942" y="2671"/>
                  <a:pt x="10945" y="2686"/>
                </a:cubicBezTo>
                <a:close/>
                <a:moveTo>
                  <a:pt x="18939" y="14594"/>
                </a:moveTo>
                <a:lnTo>
                  <a:pt x="18861" y="14565"/>
                </a:lnTo>
                <a:cubicBezTo>
                  <a:pt x="18867" y="14544"/>
                  <a:pt x="18870" y="14522"/>
                  <a:pt x="18870" y="14500"/>
                </a:cubicBezTo>
                <a:cubicBezTo>
                  <a:pt x="18870" y="14370"/>
                  <a:pt x="18765" y="14265"/>
                  <a:pt x="18635" y="14265"/>
                </a:cubicBezTo>
                <a:cubicBezTo>
                  <a:pt x="18606" y="14265"/>
                  <a:pt x="18578" y="14271"/>
                  <a:pt x="18553" y="14280"/>
                </a:cubicBezTo>
                <a:lnTo>
                  <a:pt x="18522" y="14215"/>
                </a:lnTo>
                <a:lnTo>
                  <a:pt x="18487" y="14232"/>
                </a:lnTo>
                <a:lnTo>
                  <a:pt x="18518" y="14297"/>
                </a:lnTo>
                <a:cubicBezTo>
                  <a:pt x="18447" y="14337"/>
                  <a:pt x="18400" y="14413"/>
                  <a:pt x="18400" y="14500"/>
                </a:cubicBezTo>
                <a:cubicBezTo>
                  <a:pt x="18400" y="14532"/>
                  <a:pt x="18406" y="14563"/>
                  <a:pt x="18418" y="14590"/>
                </a:cubicBezTo>
                <a:lnTo>
                  <a:pt x="18387" y="14612"/>
                </a:lnTo>
                <a:lnTo>
                  <a:pt x="18410" y="14644"/>
                </a:lnTo>
                <a:lnTo>
                  <a:pt x="18436" y="14625"/>
                </a:lnTo>
                <a:cubicBezTo>
                  <a:pt x="18454" y="14653"/>
                  <a:pt x="18478" y="14678"/>
                  <a:pt x="18506" y="14696"/>
                </a:cubicBezTo>
                <a:lnTo>
                  <a:pt x="18482" y="14736"/>
                </a:lnTo>
                <a:lnTo>
                  <a:pt x="18516" y="14756"/>
                </a:lnTo>
                <a:lnTo>
                  <a:pt x="18540" y="14715"/>
                </a:lnTo>
                <a:cubicBezTo>
                  <a:pt x="18569" y="14728"/>
                  <a:pt x="18601" y="14735"/>
                  <a:pt x="18635" y="14735"/>
                </a:cubicBezTo>
                <a:cubicBezTo>
                  <a:pt x="18729" y="14735"/>
                  <a:pt x="18809" y="14680"/>
                  <a:pt x="18847" y="14601"/>
                </a:cubicBezTo>
                <a:lnTo>
                  <a:pt x="18925" y="14630"/>
                </a:lnTo>
                <a:lnTo>
                  <a:pt x="18939" y="14594"/>
                </a:lnTo>
                <a:close/>
                <a:moveTo>
                  <a:pt x="14850" y="17308"/>
                </a:moveTo>
                <a:cubicBezTo>
                  <a:pt x="14850" y="17264"/>
                  <a:pt x="14838" y="17223"/>
                  <a:pt x="14817" y="17188"/>
                </a:cubicBezTo>
                <a:lnTo>
                  <a:pt x="14888" y="17138"/>
                </a:lnTo>
                <a:lnTo>
                  <a:pt x="14865" y="17106"/>
                </a:lnTo>
                <a:lnTo>
                  <a:pt x="14794" y="17156"/>
                </a:lnTo>
                <a:cubicBezTo>
                  <a:pt x="14751" y="17106"/>
                  <a:pt x="14687" y="17073"/>
                  <a:pt x="14615" y="17073"/>
                </a:cubicBezTo>
                <a:cubicBezTo>
                  <a:pt x="14485" y="17073"/>
                  <a:pt x="14380" y="17178"/>
                  <a:pt x="14380" y="17308"/>
                </a:cubicBezTo>
                <a:cubicBezTo>
                  <a:pt x="14380" y="17318"/>
                  <a:pt x="14381" y="17328"/>
                  <a:pt x="14382" y="17337"/>
                </a:cubicBezTo>
                <a:lnTo>
                  <a:pt x="14347" y="17345"/>
                </a:lnTo>
                <a:lnTo>
                  <a:pt x="14355" y="17383"/>
                </a:lnTo>
                <a:lnTo>
                  <a:pt x="14390" y="17375"/>
                </a:lnTo>
                <a:cubicBezTo>
                  <a:pt x="14419" y="17472"/>
                  <a:pt x="14509" y="17543"/>
                  <a:pt x="14615" y="17543"/>
                </a:cubicBezTo>
                <a:cubicBezTo>
                  <a:pt x="14629" y="17543"/>
                  <a:pt x="14644" y="17542"/>
                  <a:pt x="14657" y="17539"/>
                </a:cubicBezTo>
                <a:lnTo>
                  <a:pt x="14665" y="17602"/>
                </a:lnTo>
                <a:lnTo>
                  <a:pt x="14703" y="17598"/>
                </a:lnTo>
                <a:lnTo>
                  <a:pt x="14695" y="17529"/>
                </a:lnTo>
                <a:cubicBezTo>
                  <a:pt x="14760" y="17505"/>
                  <a:pt x="14811" y="17454"/>
                  <a:pt x="14835" y="17390"/>
                </a:cubicBezTo>
                <a:lnTo>
                  <a:pt x="14920" y="17413"/>
                </a:lnTo>
                <a:lnTo>
                  <a:pt x="14931" y="17376"/>
                </a:lnTo>
                <a:lnTo>
                  <a:pt x="14846" y="17352"/>
                </a:lnTo>
                <a:cubicBezTo>
                  <a:pt x="14848" y="17338"/>
                  <a:pt x="14850" y="17323"/>
                  <a:pt x="14850" y="17308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9" name="Logo UPD">
            <a:extLst>
              <a:ext uri="{FF2B5EF4-FFF2-40B4-BE49-F238E27FC236}">
                <a16:creationId xmlns:a16="http://schemas.microsoft.com/office/drawing/2014/main" id="{E81273A0-F1FD-4D3C-9023-9330F259261C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0850" y="450000"/>
            <a:ext cx="2080800" cy="716264"/>
          </a:xfrm>
          <a:custGeom>
            <a:avLst/>
            <a:gdLst>
              <a:gd name="T0" fmla="*/ 1928 w 5780"/>
              <a:gd name="T1" fmla="*/ 1975 h 1982"/>
              <a:gd name="T2" fmla="*/ 1430 w 5780"/>
              <a:gd name="T3" fmla="*/ 1979 h 1982"/>
              <a:gd name="T4" fmla="*/ 1430 w 5780"/>
              <a:gd name="T5" fmla="*/ 1979 h 1982"/>
              <a:gd name="T6" fmla="*/ 700 w 5780"/>
              <a:gd name="T7" fmla="*/ 1409 h 1982"/>
              <a:gd name="T8" fmla="*/ 1502 w 5780"/>
              <a:gd name="T9" fmla="*/ 1906 h 1982"/>
              <a:gd name="T10" fmla="*/ 1464 w 5780"/>
              <a:gd name="T11" fmla="*/ 1919 h 1982"/>
              <a:gd name="T12" fmla="*/ 5452 w 5780"/>
              <a:gd name="T13" fmla="*/ 883 h 1982"/>
              <a:gd name="T14" fmla="*/ 5769 w 5780"/>
              <a:gd name="T15" fmla="*/ 883 h 1982"/>
              <a:gd name="T16" fmla="*/ 5065 w 5780"/>
              <a:gd name="T17" fmla="*/ 1291 h 1982"/>
              <a:gd name="T18" fmla="*/ 5462 w 5780"/>
              <a:gd name="T19" fmla="*/ 1291 h 1982"/>
              <a:gd name="T20" fmla="*/ 5320 w 5780"/>
              <a:gd name="T21" fmla="*/ 1101 h 1982"/>
              <a:gd name="T22" fmla="*/ 5383 w 5780"/>
              <a:gd name="T23" fmla="*/ 751 h 1982"/>
              <a:gd name="T24" fmla="*/ 5240 w 5780"/>
              <a:gd name="T25" fmla="*/ 751 h 1982"/>
              <a:gd name="T26" fmla="*/ 4884 w 5780"/>
              <a:gd name="T27" fmla="*/ 1291 h 1982"/>
              <a:gd name="T28" fmla="*/ 4603 w 5780"/>
              <a:gd name="T29" fmla="*/ 1291 h 1982"/>
              <a:gd name="T30" fmla="*/ 4502 w 5780"/>
              <a:gd name="T31" fmla="*/ 1148 h 1982"/>
              <a:gd name="T32" fmla="*/ 4455 w 5780"/>
              <a:gd name="T33" fmla="*/ 911 h 1982"/>
              <a:gd name="T34" fmla="*/ 4292 w 5780"/>
              <a:gd name="T35" fmla="*/ 1076 h 1982"/>
              <a:gd name="T36" fmla="*/ 4162 w 5780"/>
              <a:gd name="T37" fmla="*/ 1257 h 1982"/>
              <a:gd name="T38" fmla="*/ 3959 w 5780"/>
              <a:gd name="T39" fmla="*/ 1083 h 1982"/>
              <a:gd name="T40" fmla="*/ 3856 w 5780"/>
              <a:gd name="T41" fmla="*/ 1291 h 1982"/>
              <a:gd name="T42" fmla="*/ 4102 w 5780"/>
              <a:gd name="T43" fmla="*/ 1291 h 1982"/>
              <a:gd name="T44" fmla="*/ 3856 w 5780"/>
              <a:gd name="T45" fmla="*/ 881 h 1982"/>
              <a:gd name="T46" fmla="*/ 3502 w 5780"/>
              <a:gd name="T47" fmla="*/ 1224 h 1982"/>
              <a:gd name="T48" fmla="*/ 3500 w 5780"/>
              <a:gd name="T49" fmla="*/ 882 h 1982"/>
              <a:gd name="T50" fmla="*/ 3691 w 5780"/>
              <a:gd name="T51" fmla="*/ 1291 h 1982"/>
              <a:gd name="T52" fmla="*/ 3159 w 5780"/>
              <a:gd name="T53" fmla="*/ 1181 h 1982"/>
              <a:gd name="T54" fmla="*/ 3196 w 5780"/>
              <a:gd name="T55" fmla="*/ 1293 h 1982"/>
              <a:gd name="T56" fmla="*/ 2819 w 5780"/>
              <a:gd name="T57" fmla="*/ 818 h 1982"/>
              <a:gd name="T58" fmla="*/ 2621 w 5780"/>
              <a:gd name="T59" fmla="*/ 1034 h 1982"/>
              <a:gd name="T60" fmla="*/ 2373 w 5780"/>
              <a:gd name="T61" fmla="*/ 818 h 1982"/>
              <a:gd name="T62" fmla="*/ 2445 w 5780"/>
              <a:gd name="T63" fmla="*/ 928 h 1982"/>
              <a:gd name="T64" fmla="*/ 2252 w 5780"/>
              <a:gd name="T65" fmla="*/ 818 h 1982"/>
              <a:gd name="T66" fmla="*/ 2004 w 5780"/>
              <a:gd name="T67" fmla="*/ 818 h 1982"/>
              <a:gd name="T68" fmla="*/ 5711 w 5780"/>
              <a:gd name="T69" fmla="*/ 1975 h 1982"/>
              <a:gd name="T70" fmla="*/ 5643 w 5780"/>
              <a:gd name="T71" fmla="*/ 1854 h 1982"/>
              <a:gd name="T72" fmla="*/ 5468 w 5780"/>
              <a:gd name="T73" fmla="*/ 1975 h 1982"/>
              <a:gd name="T74" fmla="*/ 5629 w 5780"/>
              <a:gd name="T75" fmla="*/ 1975 h 1982"/>
              <a:gd name="T76" fmla="*/ 5261 w 5780"/>
              <a:gd name="T77" fmla="*/ 1637 h 1982"/>
              <a:gd name="T78" fmla="*/ 5040 w 5780"/>
              <a:gd name="T79" fmla="*/ 1770 h 1982"/>
              <a:gd name="T80" fmla="*/ 5179 w 5780"/>
              <a:gd name="T81" fmla="*/ 1638 h 1982"/>
              <a:gd name="T82" fmla="*/ 5083 w 5780"/>
              <a:gd name="T83" fmla="*/ 1565 h 1982"/>
              <a:gd name="T84" fmla="*/ 4643 w 5780"/>
              <a:gd name="T85" fmla="*/ 1982 h 1982"/>
              <a:gd name="T86" fmla="*/ 4639 w 5780"/>
              <a:gd name="T87" fmla="*/ 1555 h 1982"/>
              <a:gd name="T88" fmla="*/ 4264 w 5780"/>
              <a:gd name="T89" fmla="*/ 1525 h 1982"/>
              <a:gd name="T90" fmla="*/ 4337 w 5780"/>
              <a:gd name="T91" fmla="*/ 1841 h 1982"/>
              <a:gd name="T92" fmla="*/ 4162 w 5780"/>
              <a:gd name="T93" fmla="*/ 1760 h 1982"/>
              <a:gd name="T94" fmla="*/ 4158 w 5780"/>
              <a:gd name="T95" fmla="*/ 1695 h 1982"/>
              <a:gd name="T96" fmla="*/ 4235 w 5780"/>
              <a:gd name="T97" fmla="*/ 1630 h 1982"/>
              <a:gd name="T98" fmla="*/ 3731 w 5780"/>
              <a:gd name="T99" fmla="*/ 1501 h 1982"/>
              <a:gd name="T100" fmla="*/ 3694 w 5780"/>
              <a:gd name="T101" fmla="*/ 1785 h 1982"/>
              <a:gd name="T102" fmla="*/ 3781 w 5780"/>
              <a:gd name="T103" fmla="*/ 1695 h 1982"/>
              <a:gd name="T104" fmla="*/ 3802 w 5780"/>
              <a:gd name="T105" fmla="*/ 1638 h 1982"/>
              <a:gd name="T106" fmla="*/ 3433 w 5780"/>
              <a:gd name="T107" fmla="*/ 1760 h 1982"/>
              <a:gd name="T108" fmla="*/ 3471 w 5780"/>
              <a:gd name="T109" fmla="*/ 1501 h 1982"/>
              <a:gd name="T110" fmla="*/ 3032 w 5780"/>
              <a:gd name="T111" fmla="*/ 1568 h 1982"/>
              <a:gd name="T112" fmla="*/ 3033 w 5780"/>
              <a:gd name="T113" fmla="*/ 1908 h 1982"/>
              <a:gd name="T114" fmla="*/ 2827 w 5780"/>
              <a:gd name="T115" fmla="*/ 1564 h 1982"/>
              <a:gd name="T116" fmla="*/ 2507 w 5780"/>
              <a:gd name="T117" fmla="*/ 1501 h 1982"/>
              <a:gd name="T118" fmla="*/ 2533 w 5780"/>
              <a:gd name="T119" fmla="*/ 1850 h 1982"/>
              <a:gd name="T120" fmla="*/ 2459 w 5780"/>
              <a:gd name="T121" fmla="*/ 1579 h 1982"/>
              <a:gd name="T122" fmla="*/ 2006 w 5780"/>
              <a:gd name="T123" fmla="*/ 173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80" h="1982">
                <a:moveTo>
                  <a:pt x="2239" y="1643"/>
                </a:moveTo>
                <a:cubicBezTo>
                  <a:pt x="2239" y="1591"/>
                  <a:pt x="2216" y="1549"/>
                  <a:pt x="2174" y="1524"/>
                </a:cubicBezTo>
                <a:cubicBezTo>
                  <a:pt x="2148" y="1508"/>
                  <a:pt x="2123" y="1501"/>
                  <a:pt x="2054" y="1501"/>
                </a:cubicBezTo>
                <a:lnTo>
                  <a:pt x="1928" y="1501"/>
                </a:lnTo>
                <a:lnTo>
                  <a:pt x="1928" y="1975"/>
                </a:lnTo>
                <a:lnTo>
                  <a:pt x="2006" y="1975"/>
                </a:lnTo>
                <a:lnTo>
                  <a:pt x="2006" y="1794"/>
                </a:lnTo>
                <a:lnTo>
                  <a:pt x="2086" y="1794"/>
                </a:lnTo>
                <a:cubicBezTo>
                  <a:pt x="2171" y="1794"/>
                  <a:pt x="2239" y="1736"/>
                  <a:pt x="2239" y="1643"/>
                </a:cubicBezTo>
                <a:close/>
                <a:moveTo>
                  <a:pt x="1430" y="1979"/>
                </a:moveTo>
                <a:lnTo>
                  <a:pt x="0" y="1979"/>
                </a:lnTo>
                <a:lnTo>
                  <a:pt x="0" y="1397"/>
                </a:lnTo>
                <a:lnTo>
                  <a:pt x="299" y="1164"/>
                </a:lnTo>
                <a:lnTo>
                  <a:pt x="299" y="1747"/>
                </a:lnTo>
                <a:lnTo>
                  <a:pt x="1430" y="1979"/>
                </a:lnTo>
                <a:close/>
                <a:moveTo>
                  <a:pt x="700" y="583"/>
                </a:moveTo>
                <a:lnTo>
                  <a:pt x="413" y="815"/>
                </a:lnTo>
                <a:lnTo>
                  <a:pt x="413" y="1641"/>
                </a:lnTo>
                <a:lnTo>
                  <a:pt x="1438" y="1945"/>
                </a:lnTo>
                <a:lnTo>
                  <a:pt x="700" y="1409"/>
                </a:lnTo>
                <a:lnTo>
                  <a:pt x="700" y="583"/>
                </a:lnTo>
                <a:close/>
                <a:moveTo>
                  <a:pt x="1502" y="815"/>
                </a:moveTo>
                <a:lnTo>
                  <a:pt x="1227" y="594"/>
                </a:lnTo>
                <a:lnTo>
                  <a:pt x="1227" y="1025"/>
                </a:lnTo>
                <a:lnTo>
                  <a:pt x="1502" y="1906"/>
                </a:lnTo>
                <a:lnTo>
                  <a:pt x="1502" y="815"/>
                </a:lnTo>
                <a:close/>
                <a:moveTo>
                  <a:pt x="1112" y="0"/>
                </a:moveTo>
                <a:lnTo>
                  <a:pt x="815" y="233"/>
                </a:lnTo>
                <a:lnTo>
                  <a:pt x="815" y="1316"/>
                </a:lnTo>
                <a:lnTo>
                  <a:pt x="1464" y="1919"/>
                </a:lnTo>
                <a:lnTo>
                  <a:pt x="1112" y="1107"/>
                </a:lnTo>
                <a:lnTo>
                  <a:pt x="1112" y="0"/>
                </a:lnTo>
                <a:close/>
                <a:moveTo>
                  <a:pt x="5780" y="818"/>
                </a:moveTo>
                <a:lnTo>
                  <a:pt x="5452" y="818"/>
                </a:lnTo>
                <a:lnTo>
                  <a:pt x="5452" y="883"/>
                </a:lnTo>
                <a:lnTo>
                  <a:pt x="5572" y="883"/>
                </a:lnTo>
                <a:lnTo>
                  <a:pt x="5572" y="1291"/>
                </a:lnTo>
                <a:lnTo>
                  <a:pt x="5650" y="1291"/>
                </a:lnTo>
                <a:lnTo>
                  <a:pt x="5650" y="883"/>
                </a:lnTo>
                <a:lnTo>
                  <a:pt x="5769" y="883"/>
                </a:lnTo>
                <a:lnTo>
                  <a:pt x="5780" y="818"/>
                </a:lnTo>
                <a:close/>
                <a:moveTo>
                  <a:pt x="5462" y="1291"/>
                </a:moveTo>
                <a:lnTo>
                  <a:pt x="5311" y="817"/>
                </a:lnTo>
                <a:lnTo>
                  <a:pt x="5220" y="817"/>
                </a:lnTo>
                <a:lnTo>
                  <a:pt x="5065" y="1291"/>
                </a:lnTo>
                <a:lnTo>
                  <a:pt x="5146" y="1291"/>
                </a:lnTo>
                <a:lnTo>
                  <a:pt x="5184" y="1166"/>
                </a:lnTo>
                <a:lnTo>
                  <a:pt x="5338" y="1166"/>
                </a:lnTo>
                <a:lnTo>
                  <a:pt x="5376" y="1291"/>
                </a:lnTo>
                <a:lnTo>
                  <a:pt x="5462" y="1291"/>
                </a:lnTo>
                <a:close/>
                <a:moveTo>
                  <a:pt x="5320" y="1101"/>
                </a:moveTo>
                <a:lnTo>
                  <a:pt x="5204" y="1101"/>
                </a:lnTo>
                <a:cubicBezTo>
                  <a:pt x="5214" y="1069"/>
                  <a:pt x="5263" y="895"/>
                  <a:pt x="5263" y="895"/>
                </a:cubicBezTo>
                <a:lnTo>
                  <a:pt x="5264" y="895"/>
                </a:lnTo>
                <a:cubicBezTo>
                  <a:pt x="5267" y="914"/>
                  <a:pt x="5315" y="1090"/>
                  <a:pt x="5320" y="1101"/>
                </a:cubicBezTo>
                <a:close/>
                <a:moveTo>
                  <a:pt x="5383" y="751"/>
                </a:moveTo>
                <a:cubicBezTo>
                  <a:pt x="5383" y="724"/>
                  <a:pt x="5362" y="703"/>
                  <a:pt x="5338" y="703"/>
                </a:cubicBezTo>
                <a:cubicBezTo>
                  <a:pt x="5312" y="703"/>
                  <a:pt x="5291" y="724"/>
                  <a:pt x="5291" y="751"/>
                </a:cubicBezTo>
                <a:cubicBezTo>
                  <a:pt x="5291" y="777"/>
                  <a:pt x="5312" y="798"/>
                  <a:pt x="5337" y="798"/>
                </a:cubicBezTo>
                <a:cubicBezTo>
                  <a:pt x="5362" y="798"/>
                  <a:pt x="5383" y="777"/>
                  <a:pt x="5383" y="751"/>
                </a:cubicBezTo>
                <a:close/>
                <a:moveTo>
                  <a:pt x="5240" y="751"/>
                </a:moveTo>
                <a:cubicBezTo>
                  <a:pt x="5240" y="724"/>
                  <a:pt x="5219" y="703"/>
                  <a:pt x="5194" y="703"/>
                </a:cubicBezTo>
                <a:cubicBezTo>
                  <a:pt x="5169" y="703"/>
                  <a:pt x="5148" y="724"/>
                  <a:pt x="5148" y="751"/>
                </a:cubicBezTo>
                <a:cubicBezTo>
                  <a:pt x="5148" y="777"/>
                  <a:pt x="5169" y="798"/>
                  <a:pt x="5194" y="798"/>
                </a:cubicBezTo>
                <a:cubicBezTo>
                  <a:pt x="5219" y="798"/>
                  <a:pt x="5240" y="777"/>
                  <a:pt x="5240" y="751"/>
                </a:cubicBezTo>
                <a:close/>
                <a:moveTo>
                  <a:pt x="5092" y="818"/>
                </a:moveTo>
                <a:lnTo>
                  <a:pt x="4764" y="818"/>
                </a:lnTo>
                <a:lnTo>
                  <a:pt x="4764" y="883"/>
                </a:lnTo>
                <a:lnTo>
                  <a:pt x="4884" y="883"/>
                </a:lnTo>
                <a:lnTo>
                  <a:pt x="4884" y="1291"/>
                </a:lnTo>
                <a:lnTo>
                  <a:pt x="4962" y="1291"/>
                </a:lnTo>
                <a:lnTo>
                  <a:pt x="4962" y="883"/>
                </a:lnTo>
                <a:lnTo>
                  <a:pt x="5081" y="883"/>
                </a:lnTo>
                <a:lnTo>
                  <a:pt x="5092" y="818"/>
                </a:lnTo>
                <a:close/>
                <a:moveTo>
                  <a:pt x="4603" y="1291"/>
                </a:moveTo>
                <a:lnTo>
                  <a:pt x="4684" y="1291"/>
                </a:lnTo>
                <a:lnTo>
                  <a:pt x="4684" y="818"/>
                </a:lnTo>
                <a:lnTo>
                  <a:pt x="4603" y="818"/>
                </a:lnTo>
                <a:lnTo>
                  <a:pt x="4603" y="1291"/>
                </a:lnTo>
                <a:close/>
                <a:moveTo>
                  <a:pt x="4502" y="1148"/>
                </a:moveTo>
                <a:cubicBezTo>
                  <a:pt x="4502" y="1077"/>
                  <a:pt x="4454" y="1033"/>
                  <a:pt x="4386" y="1013"/>
                </a:cubicBezTo>
                <a:lnTo>
                  <a:pt x="4330" y="997"/>
                </a:lnTo>
                <a:cubicBezTo>
                  <a:pt x="4283" y="983"/>
                  <a:pt x="4267" y="968"/>
                  <a:pt x="4267" y="939"/>
                </a:cubicBezTo>
                <a:cubicBezTo>
                  <a:pt x="4267" y="900"/>
                  <a:pt x="4297" y="874"/>
                  <a:pt x="4344" y="874"/>
                </a:cubicBezTo>
                <a:cubicBezTo>
                  <a:pt x="4382" y="874"/>
                  <a:pt x="4412" y="885"/>
                  <a:pt x="4455" y="911"/>
                </a:cubicBezTo>
                <a:lnTo>
                  <a:pt x="4491" y="855"/>
                </a:lnTo>
                <a:cubicBezTo>
                  <a:pt x="4449" y="826"/>
                  <a:pt x="4395" y="810"/>
                  <a:pt x="4341" y="810"/>
                </a:cubicBezTo>
                <a:cubicBezTo>
                  <a:pt x="4246" y="810"/>
                  <a:pt x="4180" y="867"/>
                  <a:pt x="4180" y="950"/>
                </a:cubicBezTo>
                <a:cubicBezTo>
                  <a:pt x="4180" y="978"/>
                  <a:pt x="4187" y="1000"/>
                  <a:pt x="4200" y="1019"/>
                </a:cubicBezTo>
                <a:cubicBezTo>
                  <a:pt x="4218" y="1046"/>
                  <a:pt x="4249" y="1064"/>
                  <a:pt x="4292" y="1076"/>
                </a:cubicBezTo>
                <a:lnTo>
                  <a:pt x="4343" y="1090"/>
                </a:lnTo>
                <a:cubicBezTo>
                  <a:pt x="4391" y="1104"/>
                  <a:pt x="4413" y="1126"/>
                  <a:pt x="4413" y="1161"/>
                </a:cubicBezTo>
                <a:cubicBezTo>
                  <a:pt x="4413" y="1208"/>
                  <a:pt x="4378" y="1236"/>
                  <a:pt x="4320" y="1236"/>
                </a:cubicBezTo>
                <a:cubicBezTo>
                  <a:pt x="4272" y="1236"/>
                  <a:pt x="4234" y="1222"/>
                  <a:pt x="4192" y="1197"/>
                </a:cubicBezTo>
                <a:lnTo>
                  <a:pt x="4162" y="1257"/>
                </a:lnTo>
                <a:cubicBezTo>
                  <a:pt x="4209" y="1285"/>
                  <a:pt x="4263" y="1300"/>
                  <a:pt x="4317" y="1300"/>
                </a:cubicBezTo>
                <a:cubicBezTo>
                  <a:pt x="4438" y="1300"/>
                  <a:pt x="4502" y="1227"/>
                  <a:pt x="4502" y="1148"/>
                </a:cubicBezTo>
                <a:close/>
                <a:moveTo>
                  <a:pt x="4102" y="1291"/>
                </a:moveTo>
                <a:lnTo>
                  <a:pt x="4032" y="1177"/>
                </a:lnTo>
                <a:cubicBezTo>
                  <a:pt x="4008" y="1138"/>
                  <a:pt x="3976" y="1092"/>
                  <a:pt x="3959" y="1083"/>
                </a:cubicBezTo>
                <a:cubicBezTo>
                  <a:pt x="4033" y="1083"/>
                  <a:pt x="4077" y="1021"/>
                  <a:pt x="4077" y="953"/>
                </a:cubicBezTo>
                <a:cubicBezTo>
                  <a:pt x="4077" y="879"/>
                  <a:pt x="4029" y="818"/>
                  <a:pt x="3923" y="818"/>
                </a:cubicBezTo>
                <a:lnTo>
                  <a:pt x="3779" y="818"/>
                </a:lnTo>
                <a:lnTo>
                  <a:pt x="3779" y="1291"/>
                </a:lnTo>
                <a:lnTo>
                  <a:pt x="3856" y="1291"/>
                </a:lnTo>
                <a:lnTo>
                  <a:pt x="3856" y="1086"/>
                </a:lnTo>
                <a:cubicBezTo>
                  <a:pt x="3871" y="1087"/>
                  <a:pt x="3878" y="1092"/>
                  <a:pt x="3887" y="1101"/>
                </a:cubicBezTo>
                <a:cubicBezTo>
                  <a:pt x="3913" y="1127"/>
                  <a:pt x="3935" y="1159"/>
                  <a:pt x="3967" y="1218"/>
                </a:cubicBezTo>
                <a:lnTo>
                  <a:pt x="4008" y="1291"/>
                </a:lnTo>
                <a:lnTo>
                  <a:pt x="4102" y="1291"/>
                </a:lnTo>
                <a:close/>
                <a:moveTo>
                  <a:pt x="3995" y="954"/>
                </a:moveTo>
                <a:cubicBezTo>
                  <a:pt x="3995" y="978"/>
                  <a:pt x="3986" y="998"/>
                  <a:pt x="3974" y="1011"/>
                </a:cubicBezTo>
                <a:cubicBezTo>
                  <a:pt x="3959" y="1025"/>
                  <a:pt x="3937" y="1031"/>
                  <a:pt x="3896" y="1031"/>
                </a:cubicBezTo>
                <a:lnTo>
                  <a:pt x="3856" y="1031"/>
                </a:lnTo>
                <a:lnTo>
                  <a:pt x="3856" y="881"/>
                </a:lnTo>
                <a:lnTo>
                  <a:pt x="3899" y="881"/>
                </a:lnTo>
                <a:cubicBezTo>
                  <a:pt x="3969" y="881"/>
                  <a:pt x="3995" y="906"/>
                  <a:pt x="3995" y="954"/>
                </a:cubicBezTo>
                <a:close/>
                <a:moveTo>
                  <a:pt x="3691" y="1291"/>
                </a:moveTo>
                <a:lnTo>
                  <a:pt x="3691" y="1224"/>
                </a:lnTo>
                <a:lnTo>
                  <a:pt x="3502" y="1224"/>
                </a:lnTo>
                <a:lnTo>
                  <a:pt x="3502" y="1076"/>
                </a:lnTo>
                <a:lnTo>
                  <a:pt x="3646" y="1076"/>
                </a:lnTo>
                <a:lnTo>
                  <a:pt x="3646" y="1011"/>
                </a:lnTo>
                <a:lnTo>
                  <a:pt x="3500" y="1011"/>
                </a:lnTo>
                <a:lnTo>
                  <a:pt x="3500" y="882"/>
                </a:lnTo>
                <a:lnTo>
                  <a:pt x="3674" y="882"/>
                </a:lnTo>
                <a:lnTo>
                  <a:pt x="3684" y="818"/>
                </a:lnTo>
                <a:lnTo>
                  <a:pt x="3422" y="818"/>
                </a:lnTo>
                <a:lnTo>
                  <a:pt x="3422" y="1291"/>
                </a:lnTo>
                <a:lnTo>
                  <a:pt x="3691" y="1291"/>
                </a:lnTo>
                <a:close/>
                <a:moveTo>
                  <a:pt x="3358" y="818"/>
                </a:moveTo>
                <a:lnTo>
                  <a:pt x="3276" y="818"/>
                </a:lnTo>
                <a:lnTo>
                  <a:pt x="3189" y="1082"/>
                </a:lnTo>
                <a:cubicBezTo>
                  <a:pt x="3166" y="1152"/>
                  <a:pt x="3161" y="1181"/>
                  <a:pt x="3161" y="1181"/>
                </a:cubicBezTo>
                <a:lnTo>
                  <a:pt x="3159" y="1181"/>
                </a:lnTo>
                <a:cubicBezTo>
                  <a:pt x="3159" y="1181"/>
                  <a:pt x="3154" y="1146"/>
                  <a:pt x="3135" y="1086"/>
                </a:cubicBezTo>
                <a:lnTo>
                  <a:pt x="3049" y="818"/>
                </a:lnTo>
                <a:lnTo>
                  <a:pt x="2963" y="818"/>
                </a:lnTo>
                <a:lnTo>
                  <a:pt x="3122" y="1293"/>
                </a:lnTo>
                <a:lnTo>
                  <a:pt x="3196" y="1293"/>
                </a:lnTo>
                <a:lnTo>
                  <a:pt x="3358" y="818"/>
                </a:lnTo>
                <a:close/>
                <a:moveTo>
                  <a:pt x="2819" y="1291"/>
                </a:moveTo>
                <a:lnTo>
                  <a:pt x="2900" y="1291"/>
                </a:lnTo>
                <a:lnTo>
                  <a:pt x="2900" y="818"/>
                </a:lnTo>
                <a:lnTo>
                  <a:pt x="2819" y="818"/>
                </a:lnTo>
                <a:lnTo>
                  <a:pt x="2819" y="1291"/>
                </a:lnTo>
                <a:close/>
                <a:moveTo>
                  <a:pt x="2694" y="1291"/>
                </a:moveTo>
                <a:lnTo>
                  <a:pt x="2694" y="818"/>
                </a:lnTo>
                <a:lnTo>
                  <a:pt x="2620" y="818"/>
                </a:lnTo>
                <a:lnTo>
                  <a:pt x="2621" y="1034"/>
                </a:lnTo>
                <a:cubicBezTo>
                  <a:pt x="2621" y="1077"/>
                  <a:pt x="2626" y="1144"/>
                  <a:pt x="2628" y="1168"/>
                </a:cubicBezTo>
                <a:lnTo>
                  <a:pt x="2626" y="1170"/>
                </a:lnTo>
                <a:cubicBezTo>
                  <a:pt x="2620" y="1149"/>
                  <a:pt x="2599" y="1092"/>
                  <a:pt x="2577" y="1049"/>
                </a:cubicBezTo>
                <a:lnTo>
                  <a:pt x="2462" y="818"/>
                </a:lnTo>
                <a:lnTo>
                  <a:pt x="2373" y="818"/>
                </a:lnTo>
                <a:lnTo>
                  <a:pt x="2373" y="1291"/>
                </a:lnTo>
                <a:lnTo>
                  <a:pt x="2451" y="1291"/>
                </a:lnTo>
                <a:lnTo>
                  <a:pt x="2448" y="1062"/>
                </a:lnTo>
                <a:cubicBezTo>
                  <a:pt x="2447" y="1020"/>
                  <a:pt x="2447" y="970"/>
                  <a:pt x="2443" y="930"/>
                </a:cubicBezTo>
                <a:lnTo>
                  <a:pt x="2445" y="928"/>
                </a:lnTo>
                <a:cubicBezTo>
                  <a:pt x="2454" y="956"/>
                  <a:pt x="2480" y="1016"/>
                  <a:pt x="2505" y="1068"/>
                </a:cubicBezTo>
                <a:lnTo>
                  <a:pt x="2611" y="1291"/>
                </a:lnTo>
                <a:lnTo>
                  <a:pt x="2694" y="1291"/>
                </a:lnTo>
                <a:close/>
                <a:moveTo>
                  <a:pt x="2252" y="1158"/>
                </a:moveTo>
                <a:lnTo>
                  <a:pt x="2252" y="818"/>
                </a:lnTo>
                <a:lnTo>
                  <a:pt x="2173" y="818"/>
                </a:lnTo>
                <a:lnTo>
                  <a:pt x="2173" y="1136"/>
                </a:lnTo>
                <a:cubicBezTo>
                  <a:pt x="2173" y="1198"/>
                  <a:pt x="2145" y="1232"/>
                  <a:pt x="2088" y="1232"/>
                </a:cubicBezTo>
                <a:cubicBezTo>
                  <a:pt x="2030" y="1232"/>
                  <a:pt x="2004" y="1208"/>
                  <a:pt x="2004" y="1136"/>
                </a:cubicBezTo>
                <a:lnTo>
                  <a:pt x="2004" y="818"/>
                </a:lnTo>
                <a:lnTo>
                  <a:pt x="1924" y="818"/>
                </a:lnTo>
                <a:lnTo>
                  <a:pt x="1924" y="1159"/>
                </a:lnTo>
                <a:cubicBezTo>
                  <a:pt x="1924" y="1235"/>
                  <a:pt x="1963" y="1299"/>
                  <a:pt x="2088" y="1299"/>
                </a:cubicBezTo>
                <a:cubicBezTo>
                  <a:pt x="2192" y="1299"/>
                  <a:pt x="2252" y="1245"/>
                  <a:pt x="2252" y="1158"/>
                </a:cubicBezTo>
                <a:close/>
                <a:moveTo>
                  <a:pt x="5711" y="1975"/>
                </a:moveTo>
                <a:lnTo>
                  <a:pt x="5711" y="1501"/>
                </a:lnTo>
                <a:lnTo>
                  <a:pt x="5637" y="1501"/>
                </a:lnTo>
                <a:lnTo>
                  <a:pt x="5638" y="1718"/>
                </a:lnTo>
                <a:cubicBezTo>
                  <a:pt x="5638" y="1761"/>
                  <a:pt x="5643" y="1828"/>
                  <a:pt x="5645" y="1852"/>
                </a:cubicBezTo>
                <a:lnTo>
                  <a:pt x="5643" y="1854"/>
                </a:lnTo>
                <a:cubicBezTo>
                  <a:pt x="5637" y="1832"/>
                  <a:pt x="5616" y="1776"/>
                  <a:pt x="5595" y="1733"/>
                </a:cubicBezTo>
                <a:lnTo>
                  <a:pt x="5480" y="1501"/>
                </a:lnTo>
                <a:lnTo>
                  <a:pt x="5391" y="1501"/>
                </a:lnTo>
                <a:lnTo>
                  <a:pt x="5391" y="1975"/>
                </a:lnTo>
                <a:lnTo>
                  <a:pt x="5468" y="1975"/>
                </a:lnTo>
                <a:lnTo>
                  <a:pt x="5465" y="1746"/>
                </a:lnTo>
                <a:cubicBezTo>
                  <a:pt x="5465" y="1704"/>
                  <a:pt x="5464" y="1654"/>
                  <a:pt x="5460" y="1614"/>
                </a:cubicBezTo>
                <a:lnTo>
                  <a:pt x="5463" y="1612"/>
                </a:lnTo>
                <a:cubicBezTo>
                  <a:pt x="5471" y="1640"/>
                  <a:pt x="5497" y="1700"/>
                  <a:pt x="5523" y="1752"/>
                </a:cubicBezTo>
                <a:lnTo>
                  <a:pt x="5629" y="1975"/>
                </a:lnTo>
                <a:lnTo>
                  <a:pt x="5711" y="1975"/>
                </a:lnTo>
                <a:close/>
                <a:moveTo>
                  <a:pt x="5286" y="1975"/>
                </a:moveTo>
                <a:lnTo>
                  <a:pt x="5216" y="1861"/>
                </a:lnTo>
                <a:cubicBezTo>
                  <a:pt x="5192" y="1822"/>
                  <a:pt x="5160" y="1776"/>
                  <a:pt x="5143" y="1767"/>
                </a:cubicBezTo>
                <a:cubicBezTo>
                  <a:pt x="5217" y="1767"/>
                  <a:pt x="5261" y="1705"/>
                  <a:pt x="5261" y="1637"/>
                </a:cubicBezTo>
                <a:cubicBezTo>
                  <a:pt x="5261" y="1563"/>
                  <a:pt x="5213" y="1501"/>
                  <a:pt x="5107" y="1501"/>
                </a:cubicBezTo>
                <a:lnTo>
                  <a:pt x="4962" y="1501"/>
                </a:lnTo>
                <a:lnTo>
                  <a:pt x="4962" y="1975"/>
                </a:lnTo>
                <a:lnTo>
                  <a:pt x="5040" y="1975"/>
                </a:lnTo>
                <a:lnTo>
                  <a:pt x="5040" y="1770"/>
                </a:lnTo>
                <a:cubicBezTo>
                  <a:pt x="5055" y="1771"/>
                  <a:pt x="5062" y="1776"/>
                  <a:pt x="5070" y="1785"/>
                </a:cubicBezTo>
                <a:cubicBezTo>
                  <a:pt x="5096" y="1811"/>
                  <a:pt x="5118" y="1843"/>
                  <a:pt x="5151" y="1902"/>
                </a:cubicBezTo>
                <a:lnTo>
                  <a:pt x="5192" y="1975"/>
                </a:lnTo>
                <a:lnTo>
                  <a:pt x="5286" y="1975"/>
                </a:lnTo>
                <a:close/>
                <a:moveTo>
                  <a:pt x="5179" y="1638"/>
                </a:moveTo>
                <a:cubicBezTo>
                  <a:pt x="5179" y="1662"/>
                  <a:pt x="5170" y="1682"/>
                  <a:pt x="5157" y="1695"/>
                </a:cubicBezTo>
                <a:cubicBezTo>
                  <a:pt x="5143" y="1709"/>
                  <a:pt x="5121" y="1715"/>
                  <a:pt x="5080" y="1715"/>
                </a:cubicBezTo>
                <a:lnTo>
                  <a:pt x="5040" y="1715"/>
                </a:lnTo>
                <a:lnTo>
                  <a:pt x="5040" y="1565"/>
                </a:lnTo>
                <a:lnTo>
                  <a:pt x="5083" y="1565"/>
                </a:lnTo>
                <a:cubicBezTo>
                  <a:pt x="5153" y="1565"/>
                  <a:pt x="5179" y="1590"/>
                  <a:pt x="5179" y="1638"/>
                </a:cubicBezTo>
                <a:close/>
                <a:moveTo>
                  <a:pt x="4837" y="1739"/>
                </a:moveTo>
                <a:cubicBezTo>
                  <a:pt x="4837" y="1601"/>
                  <a:pt x="4773" y="1495"/>
                  <a:pt x="4639" y="1495"/>
                </a:cubicBezTo>
                <a:cubicBezTo>
                  <a:pt x="4521" y="1495"/>
                  <a:pt x="4442" y="1582"/>
                  <a:pt x="4442" y="1738"/>
                </a:cubicBezTo>
                <a:cubicBezTo>
                  <a:pt x="4442" y="1878"/>
                  <a:pt x="4508" y="1982"/>
                  <a:pt x="4643" y="1982"/>
                </a:cubicBezTo>
                <a:cubicBezTo>
                  <a:pt x="4766" y="1982"/>
                  <a:pt x="4837" y="1886"/>
                  <a:pt x="4837" y="1739"/>
                </a:cubicBezTo>
                <a:close/>
                <a:moveTo>
                  <a:pt x="4747" y="1744"/>
                </a:moveTo>
                <a:cubicBezTo>
                  <a:pt x="4747" y="1871"/>
                  <a:pt x="4711" y="1923"/>
                  <a:pt x="4641" y="1923"/>
                </a:cubicBezTo>
                <a:cubicBezTo>
                  <a:pt x="4560" y="1923"/>
                  <a:pt x="4529" y="1855"/>
                  <a:pt x="4529" y="1733"/>
                </a:cubicBezTo>
                <a:cubicBezTo>
                  <a:pt x="4529" y="1620"/>
                  <a:pt x="4559" y="1555"/>
                  <a:pt x="4639" y="1555"/>
                </a:cubicBezTo>
                <a:cubicBezTo>
                  <a:pt x="4724" y="1555"/>
                  <a:pt x="4747" y="1628"/>
                  <a:pt x="4747" y="1744"/>
                </a:cubicBezTo>
                <a:close/>
                <a:moveTo>
                  <a:pt x="4337" y="1841"/>
                </a:moveTo>
                <a:cubicBezTo>
                  <a:pt x="4337" y="1793"/>
                  <a:pt x="4315" y="1740"/>
                  <a:pt x="4236" y="1721"/>
                </a:cubicBezTo>
                <a:cubicBezTo>
                  <a:pt x="4289" y="1706"/>
                  <a:pt x="4318" y="1668"/>
                  <a:pt x="4318" y="1618"/>
                </a:cubicBezTo>
                <a:cubicBezTo>
                  <a:pt x="4318" y="1578"/>
                  <a:pt x="4300" y="1547"/>
                  <a:pt x="4264" y="1525"/>
                </a:cubicBezTo>
                <a:cubicBezTo>
                  <a:pt x="4235" y="1506"/>
                  <a:pt x="4210" y="1501"/>
                  <a:pt x="4140" y="1501"/>
                </a:cubicBezTo>
                <a:lnTo>
                  <a:pt x="4015" y="1501"/>
                </a:lnTo>
                <a:lnTo>
                  <a:pt x="4015" y="1975"/>
                </a:lnTo>
                <a:lnTo>
                  <a:pt x="4152" y="1975"/>
                </a:lnTo>
                <a:cubicBezTo>
                  <a:pt x="4272" y="1975"/>
                  <a:pt x="4337" y="1934"/>
                  <a:pt x="4337" y="1841"/>
                </a:cubicBezTo>
                <a:close/>
                <a:moveTo>
                  <a:pt x="4250" y="1833"/>
                </a:moveTo>
                <a:cubicBezTo>
                  <a:pt x="4250" y="1876"/>
                  <a:pt x="4224" y="1910"/>
                  <a:pt x="4164" y="1910"/>
                </a:cubicBezTo>
                <a:lnTo>
                  <a:pt x="4093" y="1910"/>
                </a:lnTo>
                <a:lnTo>
                  <a:pt x="4093" y="1760"/>
                </a:lnTo>
                <a:lnTo>
                  <a:pt x="4162" y="1760"/>
                </a:lnTo>
                <a:cubicBezTo>
                  <a:pt x="4184" y="1760"/>
                  <a:pt x="4194" y="1761"/>
                  <a:pt x="4206" y="1764"/>
                </a:cubicBezTo>
                <a:cubicBezTo>
                  <a:pt x="4232" y="1772"/>
                  <a:pt x="4250" y="1800"/>
                  <a:pt x="4250" y="1833"/>
                </a:cubicBezTo>
                <a:close/>
                <a:moveTo>
                  <a:pt x="4235" y="1630"/>
                </a:moveTo>
                <a:cubicBezTo>
                  <a:pt x="4235" y="1642"/>
                  <a:pt x="4231" y="1662"/>
                  <a:pt x="4216" y="1677"/>
                </a:cubicBezTo>
                <a:cubicBezTo>
                  <a:pt x="4201" y="1693"/>
                  <a:pt x="4187" y="1695"/>
                  <a:pt x="4158" y="1695"/>
                </a:cubicBezTo>
                <a:lnTo>
                  <a:pt x="4091" y="1695"/>
                </a:lnTo>
                <a:lnTo>
                  <a:pt x="4091" y="1566"/>
                </a:lnTo>
                <a:lnTo>
                  <a:pt x="4152" y="1566"/>
                </a:lnTo>
                <a:cubicBezTo>
                  <a:pt x="4175" y="1566"/>
                  <a:pt x="4187" y="1568"/>
                  <a:pt x="4197" y="1571"/>
                </a:cubicBezTo>
                <a:cubicBezTo>
                  <a:pt x="4219" y="1579"/>
                  <a:pt x="4235" y="1603"/>
                  <a:pt x="4235" y="1630"/>
                </a:cubicBezTo>
                <a:close/>
                <a:moveTo>
                  <a:pt x="3910" y="1975"/>
                </a:moveTo>
                <a:lnTo>
                  <a:pt x="3840" y="1861"/>
                </a:lnTo>
                <a:cubicBezTo>
                  <a:pt x="3815" y="1822"/>
                  <a:pt x="3784" y="1776"/>
                  <a:pt x="3767" y="1767"/>
                </a:cubicBezTo>
                <a:cubicBezTo>
                  <a:pt x="3841" y="1767"/>
                  <a:pt x="3885" y="1705"/>
                  <a:pt x="3885" y="1637"/>
                </a:cubicBezTo>
                <a:cubicBezTo>
                  <a:pt x="3885" y="1563"/>
                  <a:pt x="3837" y="1501"/>
                  <a:pt x="3731" y="1501"/>
                </a:cubicBezTo>
                <a:lnTo>
                  <a:pt x="3586" y="1501"/>
                </a:lnTo>
                <a:lnTo>
                  <a:pt x="3586" y="1975"/>
                </a:lnTo>
                <a:lnTo>
                  <a:pt x="3664" y="1975"/>
                </a:lnTo>
                <a:lnTo>
                  <a:pt x="3664" y="1770"/>
                </a:lnTo>
                <a:cubicBezTo>
                  <a:pt x="3679" y="1771"/>
                  <a:pt x="3686" y="1776"/>
                  <a:pt x="3694" y="1785"/>
                </a:cubicBezTo>
                <a:cubicBezTo>
                  <a:pt x="3720" y="1811"/>
                  <a:pt x="3742" y="1843"/>
                  <a:pt x="3775" y="1902"/>
                </a:cubicBezTo>
                <a:lnTo>
                  <a:pt x="3816" y="1975"/>
                </a:lnTo>
                <a:lnTo>
                  <a:pt x="3910" y="1975"/>
                </a:lnTo>
                <a:close/>
                <a:moveTo>
                  <a:pt x="3802" y="1638"/>
                </a:moveTo>
                <a:cubicBezTo>
                  <a:pt x="3802" y="1662"/>
                  <a:pt x="3794" y="1682"/>
                  <a:pt x="3781" y="1695"/>
                </a:cubicBezTo>
                <a:cubicBezTo>
                  <a:pt x="3767" y="1709"/>
                  <a:pt x="3745" y="1715"/>
                  <a:pt x="3704" y="1715"/>
                </a:cubicBezTo>
                <a:lnTo>
                  <a:pt x="3664" y="1715"/>
                </a:lnTo>
                <a:lnTo>
                  <a:pt x="3664" y="1565"/>
                </a:lnTo>
                <a:lnTo>
                  <a:pt x="3707" y="1565"/>
                </a:lnTo>
                <a:cubicBezTo>
                  <a:pt x="3777" y="1565"/>
                  <a:pt x="3802" y="1590"/>
                  <a:pt x="3802" y="1638"/>
                </a:cubicBezTo>
                <a:close/>
                <a:moveTo>
                  <a:pt x="3478" y="1975"/>
                </a:moveTo>
                <a:lnTo>
                  <a:pt x="3478" y="1908"/>
                </a:lnTo>
                <a:lnTo>
                  <a:pt x="3289" y="1908"/>
                </a:lnTo>
                <a:lnTo>
                  <a:pt x="3289" y="1760"/>
                </a:lnTo>
                <a:lnTo>
                  <a:pt x="3433" y="1760"/>
                </a:lnTo>
                <a:lnTo>
                  <a:pt x="3433" y="1695"/>
                </a:lnTo>
                <a:lnTo>
                  <a:pt x="3287" y="1695"/>
                </a:lnTo>
                <a:lnTo>
                  <a:pt x="3287" y="1566"/>
                </a:lnTo>
                <a:lnTo>
                  <a:pt x="3461" y="1566"/>
                </a:lnTo>
                <a:lnTo>
                  <a:pt x="3471" y="1501"/>
                </a:lnTo>
                <a:lnTo>
                  <a:pt x="3209" y="1501"/>
                </a:lnTo>
                <a:lnTo>
                  <a:pt x="3209" y="1975"/>
                </a:lnTo>
                <a:lnTo>
                  <a:pt x="3478" y="1975"/>
                </a:lnTo>
                <a:close/>
                <a:moveTo>
                  <a:pt x="3083" y="1739"/>
                </a:moveTo>
                <a:cubicBezTo>
                  <a:pt x="3083" y="1666"/>
                  <a:pt x="3067" y="1609"/>
                  <a:pt x="3032" y="1568"/>
                </a:cubicBezTo>
                <a:cubicBezTo>
                  <a:pt x="2987" y="1518"/>
                  <a:pt x="2935" y="1501"/>
                  <a:pt x="2846" y="1501"/>
                </a:cubicBezTo>
                <a:lnTo>
                  <a:pt x="2747" y="1501"/>
                </a:lnTo>
                <a:lnTo>
                  <a:pt x="2747" y="1975"/>
                </a:lnTo>
                <a:lnTo>
                  <a:pt x="2864" y="1975"/>
                </a:lnTo>
                <a:cubicBezTo>
                  <a:pt x="2953" y="1975"/>
                  <a:pt x="2994" y="1959"/>
                  <a:pt x="3033" y="1908"/>
                </a:cubicBezTo>
                <a:cubicBezTo>
                  <a:pt x="3065" y="1867"/>
                  <a:pt x="3083" y="1811"/>
                  <a:pt x="3083" y="1739"/>
                </a:cubicBezTo>
                <a:close/>
                <a:moveTo>
                  <a:pt x="2996" y="1748"/>
                </a:moveTo>
                <a:cubicBezTo>
                  <a:pt x="2996" y="1855"/>
                  <a:pt x="2962" y="1910"/>
                  <a:pt x="2879" y="1910"/>
                </a:cubicBezTo>
                <a:lnTo>
                  <a:pt x="2827" y="1910"/>
                </a:lnTo>
                <a:lnTo>
                  <a:pt x="2827" y="1564"/>
                </a:lnTo>
                <a:lnTo>
                  <a:pt x="2877" y="1564"/>
                </a:lnTo>
                <a:cubicBezTo>
                  <a:pt x="2919" y="1564"/>
                  <a:pt x="2944" y="1575"/>
                  <a:pt x="2966" y="1605"/>
                </a:cubicBezTo>
                <a:cubicBezTo>
                  <a:pt x="2990" y="1638"/>
                  <a:pt x="2996" y="1687"/>
                  <a:pt x="2996" y="1748"/>
                </a:cubicBezTo>
                <a:close/>
                <a:moveTo>
                  <a:pt x="2658" y="1975"/>
                </a:moveTo>
                <a:lnTo>
                  <a:pt x="2507" y="1501"/>
                </a:lnTo>
                <a:lnTo>
                  <a:pt x="2416" y="1501"/>
                </a:lnTo>
                <a:lnTo>
                  <a:pt x="2260" y="1975"/>
                </a:lnTo>
                <a:lnTo>
                  <a:pt x="2342" y="1975"/>
                </a:lnTo>
                <a:lnTo>
                  <a:pt x="2380" y="1850"/>
                </a:lnTo>
                <a:lnTo>
                  <a:pt x="2533" y="1850"/>
                </a:lnTo>
                <a:lnTo>
                  <a:pt x="2572" y="1975"/>
                </a:lnTo>
                <a:lnTo>
                  <a:pt x="2658" y="1975"/>
                </a:lnTo>
                <a:close/>
                <a:moveTo>
                  <a:pt x="2515" y="1785"/>
                </a:moveTo>
                <a:lnTo>
                  <a:pt x="2399" y="1785"/>
                </a:lnTo>
                <a:cubicBezTo>
                  <a:pt x="2410" y="1753"/>
                  <a:pt x="2459" y="1579"/>
                  <a:pt x="2459" y="1579"/>
                </a:cubicBezTo>
                <a:lnTo>
                  <a:pt x="2459" y="1579"/>
                </a:lnTo>
                <a:cubicBezTo>
                  <a:pt x="2463" y="1598"/>
                  <a:pt x="2511" y="1774"/>
                  <a:pt x="2515" y="1785"/>
                </a:cubicBezTo>
                <a:close/>
                <a:moveTo>
                  <a:pt x="2152" y="1648"/>
                </a:moveTo>
                <a:cubicBezTo>
                  <a:pt x="2152" y="1704"/>
                  <a:pt x="2125" y="1731"/>
                  <a:pt x="2067" y="1731"/>
                </a:cubicBezTo>
                <a:lnTo>
                  <a:pt x="2006" y="1731"/>
                </a:lnTo>
                <a:lnTo>
                  <a:pt x="2006" y="1565"/>
                </a:lnTo>
                <a:lnTo>
                  <a:pt x="2067" y="1565"/>
                </a:lnTo>
                <a:cubicBezTo>
                  <a:pt x="2098" y="1565"/>
                  <a:pt x="2119" y="1573"/>
                  <a:pt x="2133" y="1588"/>
                </a:cubicBezTo>
                <a:cubicBezTo>
                  <a:pt x="2146" y="1602"/>
                  <a:pt x="2152" y="1622"/>
                  <a:pt x="2152" y="164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8" name="Freihandform: Form 37">
            <a:extLst>
              <a:ext uri="{FF2B5EF4-FFF2-40B4-BE49-F238E27FC236}">
                <a16:creationId xmlns:a16="http://schemas.microsoft.com/office/drawing/2014/main" id="{D6B4A9B5-5BEA-4E2C-B690-BAFEC886997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25976" y="0"/>
            <a:ext cx="4518025" cy="4068763"/>
          </a:xfrm>
          <a:custGeom>
            <a:avLst/>
            <a:gdLst>
              <a:gd name="connsiteX0" fmla="*/ 2833204 w 4518025"/>
              <a:gd name="connsiteY0" fmla="*/ 0 h 4068763"/>
              <a:gd name="connsiteX1" fmla="*/ 4518025 w 4518025"/>
              <a:gd name="connsiteY1" fmla="*/ 0 h 4068763"/>
              <a:gd name="connsiteX2" fmla="*/ 4518025 w 4518025"/>
              <a:gd name="connsiteY2" fmla="*/ 3285035 h 4068763"/>
              <a:gd name="connsiteX3" fmla="*/ 3769096 w 4518025"/>
              <a:gd name="connsiteY3" fmla="*/ 4012603 h 4068763"/>
              <a:gd name="connsiteX4" fmla="*/ 3714445 w 4518025"/>
              <a:gd name="connsiteY4" fmla="*/ 3992442 h 4068763"/>
              <a:gd name="connsiteX5" fmla="*/ 3630312 w 4518025"/>
              <a:gd name="connsiteY5" fmla="*/ 4068763 h 4068763"/>
              <a:gd name="connsiteX6" fmla="*/ 1507926 w 4518025"/>
              <a:gd name="connsiteY6" fmla="*/ 3825401 h 4068763"/>
              <a:gd name="connsiteX7" fmla="*/ 1508645 w 4518025"/>
              <a:gd name="connsiteY7" fmla="*/ 3816040 h 4068763"/>
              <a:gd name="connsiteX8" fmla="*/ 1424152 w 4518025"/>
              <a:gd name="connsiteY8" fmla="*/ 3731440 h 4068763"/>
              <a:gd name="connsiteX9" fmla="*/ 1380648 w 4518025"/>
              <a:gd name="connsiteY9" fmla="*/ 3743680 h 4068763"/>
              <a:gd name="connsiteX10" fmla="*/ 0 w 4518025"/>
              <a:gd name="connsiteY10" fmla="*/ 1538296 h 4068763"/>
              <a:gd name="connsiteX11" fmla="*/ 36314 w 4518025"/>
              <a:gd name="connsiteY11" fmla="*/ 1468816 h 4068763"/>
              <a:gd name="connsiteX12" fmla="*/ 11865 w 4518025"/>
              <a:gd name="connsiteY12" fmla="*/ 1409415 h 4068763"/>
              <a:gd name="connsiteX13" fmla="*/ 1061732 w 4518025"/>
              <a:gd name="connsiteY13" fmla="*/ 505085 h 4068763"/>
              <a:gd name="connsiteX14" fmla="*/ 1125731 w 4518025"/>
              <a:gd name="connsiteY14" fmla="*/ 534606 h 4068763"/>
              <a:gd name="connsiteX15" fmla="*/ 1210224 w 4518025"/>
              <a:gd name="connsiteY15" fmla="*/ 450005 h 4068763"/>
              <a:gd name="connsiteX16" fmla="*/ 1207348 w 4518025"/>
              <a:gd name="connsiteY16" fmla="*/ 428405 h 406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8025" h="4068763">
                <a:moveTo>
                  <a:pt x="2833204" y="0"/>
                </a:moveTo>
                <a:lnTo>
                  <a:pt x="4518025" y="0"/>
                </a:lnTo>
                <a:lnTo>
                  <a:pt x="4518025" y="3285035"/>
                </a:lnTo>
                <a:lnTo>
                  <a:pt x="3769096" y="4012603"/>
                </a:lnTo>
                <a:cubicBezTo>
                  <a:pt x="3754354" y="4000002"/>
                  <a:pt x="3735299" y="3992442"/>
                  <a:pt x="3714445" y="3992442"/>
                </a:cubicBezTo>
                <a:cubicBezTo>
                  <a:pt x="3670581" y="3992442"/>
                  <a:pt x="3634626" y="4025923"/>
                  <a:pt x="3630312" y="4068763"/>
                </a:cubicBezTo>
                <a:lnTo>
                  <a:pt x="1507926" y="3825401"/>
                </a:lnTo>
                <a:cubicBezTo>
                  <a:pt x="1508286" y="3822521"/>
                  <a:pt x="1508645" y="3819280"/>
                  <a:pt x="1508645" y="3816040"/>
                </a:cubicBezTo>
                <a:cubicBezTo>
                  <a:pt x="1508645" y="3769240"/>
                  <a:pt x="1470893" y="3731440"/>
                  <a:pt x="1424152" y="3731440"/>
                </a:cubicBezTo>
                <a:cubicBezTo>
                  <a:pt x="1408333" y="3731440"/>
                  <a:pt x="1393232" y="3736120"/>
                  <a:pt x="1380648" y="3743680"/>
                </a:cubicBezTo>
                <a:lnTo>
                  <a:pt x="0" y="1538296"/>
                </a:lnTo>
                <a:cubicBezTo>
                  <a:pt x="21932" y="1522816"/>
                  <a:pt x="36314" y="1497616"/>
                  <a:pt x="36314" y="1468816"/>
                </a:cubicBezTo>
                <a:cubicBezTo>
                  <a:pt x="36314" y="1445775"/>
                  <a:pt x="26966" y="1424535"/>
                  <a:pt x="11865" y="1409415"/>
                </a:cubicBezTo>
                <a:lnTo>
                  <a:pt x="1061732" y="505085"/>
                </a:lnTo>
                <a:cubicBezTo>
                  <a:pt x="1077193" y="523086"/>
                  <a:pt x="1100204" y="534606"/>
                  <a:pt x="1125731" y="534606"/>
                </a:cubicBezTo>
                <a:cubicBezTo>
                  <a:pt x="1172472" y="534606"/>
                  <a:pt x="1210224" y="496805"/>
                  <a:pt x="1210224" y="450005"/>
                </a:cubicBezTo>
                <a:cubicBezTo>
                  <a:pt x="1210224" y="442445"/>
                  <a:pt x="1209145" y="435245"/>
                  <a:pt x="1207348" y="428405"/>
                </a:cubicBezTo>
                <a:close/>
              </a:path>
            </a:pathLst>
          </a:custGeom>
          <a:solidFill>
            <a:srgbClr val="EBEBEB"/>
          </a:solidFill>
        </p:spPr>
        <p:txBody>
          <a:bodyPr wrap="square" anchor="ctr" anchorCtr="0">
            <a:noAutofit/>
          </a:bodyPr>
          <a:lstStyle>
            <a:lvl1pPr algn="ctr">
              <a:defRPr sz="1600"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E19374-7C7F-4869-A1A7-05ECFE7009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0851" y="2268000"/>
            <a:ext cx="4500000" cy="648000"/>
          </a:xfrm>
          <a:noFill/>
        </p:spPr>
        <p:txBody>
          <a:bodyPr anchor="b"/>
          <a:lstStyle>
            <a:lvl1pPr algn="l">
              <a:lnSpc>
                <a:spcPct val="100000"/>
              </a:lnSpc>
              <a:defRPr sz="20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NAME Fachbereich oder Institution</a:t>
            </a:r>
            <a:br>
              <a:rPr lang="de-DE" dirty="0"/>
            </a:br>
            <a:r>
              <a:rPr lang="de-DE" dirty="0"/>
              <a:t>als Zweizeiler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A4D622-8BF0-4839-AB93-118B9BD8B7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850" y="5849620"/>
            <a:ext cx="5040000" cy="32400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Untertitel der Präsentation</a:t>
            </a:r>
          </a:p>
        </p:txBody>
      </p:sp>
      <p:sp>
        <p:nvSpPr>
          <p:cNvPr id="40" name="Fußzeilenplatzhalter 39">
            <a:extLst>
              <a:ext uri="{FF2B5EF4-FFF2-40B4-BE49-F238E27FC236}">
                <a16:creationId xmlns:a16="http://schemas.microsoft.com/office/drawing/2014/main" id="{FDC2DBF6-3EE1-43A6-B672-55C525ACE37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450850" y="6208047"/>
            <a:ext cx="5040000" cy="324000"/>
          </a:xfrm>
        </p:spPr>
        <p:txBody>
          <a:bodyPr/>
          <a:lstStyle>
            <a:lvl1pPr>
              <a:defRPr sz="1600"/>
            </a:lvl1pPr>
          </a:lstStyle>
          <a:p>
            <a:r>
              <a:rPr lang="de-DE" smtClean="0"/>
              <a:t>Name Referent*in und oder Titel </a:t>
            </a:r>
            <a:endParaRPr lang="de-DE" dirty="0"/>
          </a:p>
        </p:txBody>
      </p:sp>
      <p:sp>
        <p:nvSpPr>
          <p:cNvPr id="41" name="Foliennummernplatzhalter 40">
            <a:extLst>
              <a:ext uri="{FF2B5EF4-FFF2-40B4-BE49-F238E27FC236}">
                <a16:creationId xmlns:a16="http://schemas.microsoft.com/office/drawing/2014/main" id="{B4109438-527D-4FB7-9A89-E8825099C80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7974738" y="6244047"/>
            <a:ext cx="720000" cy="288000"/>
          </a:xfrm>
        </p:spPr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42" name="Vertikaler Textplatzhalter 2">
            <a:extLst>
              <a:ext uri="{FF2B5EF4-FFF2-40B4-BE49-F238E27FC236}">
                <a16:creationId xmlns:a16="http://schemas.microsoft.com/office/drawing/2014/main" id="{EADAEE7E-0238-4209-9E9A-3FFC4A5EE38B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0" y="5076000"/>
            <a:ext cx="2091629" cy="644792"/>
          </a:xfrm>
          <a:solidFill>
            <a:schemeClr val="accent4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Zeilen</a:t>
            </a:r>
          </a:p>
        </p:txBody>
      </p:sp>
      <p:sp>
        <p:nvSpPr>
          <p:cNvPr id="43" name="Vertikaler Textplatzhalter 2">
            <a:extLst>
              <a:ext uri="{FF2B5EF4-FFF2-40B4-BE49-F238E27FC236}">
                <a16:creationId xmlns:a16="http://schemas.microsoft.com/office/drawing/2014/main" id="{ECA949B4-530E-4D83-9BA0-2DDC1A877714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4392494"/>
            <a:ext cx="4558651" cy="644792"/>
          </a:xfrm>
          <a:solidFill>
            <a:schemeClr val="accent4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Auf ganzen vier</a:t>
            </a:r>
          </a:p>
        </p:txBody>
      </p:sp>
      <p:sp>
        <p:nvSpPr>
          <p:cNvPr id="13" name="Vertikaler Textplatzhalter 2">
            <a:extLst>
              <a:ext uri="{FF2B5EF4-FFF2-40B4-BE49-F238E27FC236}">
                <a16:creationId xmlns:a16="http://schemas.microsoft.com/office/drawing/2014/main" id="{E89B4C50-17A2-4499-A9E2-454B62ADBA60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0" y="3708988"/>
            <a:ext cx="5449535" cy="644792"/>
          </a:xfrm>
          <a:solidFill>
            <a:schemeClr val="accent4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Präsentationstitel</a:t>
            </a:r>
          </a:p>
        </p:txBody>
      </p:sp>
      <p:sp>
        <p:nvSpPr>
          <p:cNvPr id="14" name="Vertikaler Textplatzhalter 2">
            <a:extLst>
              <a:ext uri="{FF2B5EF4-FFF2-40B4-BE49-F238E27FC236}">
                <a16:creationId xmlns:a16="http://schemas.microsoft.com/office/drawing/2014/main" id="{2BF5FE1F-FB33-4327-B3C9-F0F64BBE1766}"/>
              </a:ext>
            </a:extLst>
          </p:cNvPr>
          <p:cNvSpPr>
            <a:spLocks noGrp="1"/>
          </p:cNvSpPr>
          <p:nvPr>
            <p:ph type="body" orient="vert" idx="23" hasCustomPrompt="1"/>
          </p:nvPr>
        </p:nvSpPr>
        <p:spPr>
          <a:xfrm>
            <a:off x="0" y="3024000"/>
            <a:ext cx="4191562" cy="644792"/>
          </a:xfrm>
          <a:solidFill>
            <a:schemeClr val="accent4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hier steht der</a:t>
            </a:r>
          </a:p>
        </p:txBody>
      </p:sp>
      <p:grpSp>
        <p:nvGrpSpPr>
          <p:cNvPr id="15" name="Regieanweisung">
            <a:extLst>
              <a:ext uri="{FF2B5EF4-FFF2-40B4-BE49-F238E27FC236}">
                <a16:creationId xmlns:a16="http://schemas.microsoft.com/office/drawing/2014/main" id="{A484DCFD-602A-4584-B656-B5E8202DF606}"/>
              </a:ext>
            </a:extLst>
          </p:cNvPr>
          <p:cNvGrpSpPr/>
          <p:nvPr userDrawn="1"/>
        </p:nvGrpSpPr>
        <p:grpSpPr>
          <a:xfrm>
            <a:off x="449261" y="0"/>
            <a:ext cx="10746739" cy="7236000"/>
            <a:chOff x="449261" y="0"/>
            <a:chExt cx="10746739" cy="7236000"/>
          </a:xfrm>
        </p:grpSpPr>
        <p:sp>
          <p:nvSpPr>
            <p:cNvPr id="16" name="Regieanweisung">
              <a:extLst>
                <a:ext uri="{FF2B5EF4-FFF2-40B4-BE49-F238E27FC236}">
                  <a16:creationId xmlns:a16="http://schemas.microsoft.com/office/drawing/2014/main" id="{BDA13368-94B1-4D95-964C-20668D9A53C9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0"/>
              <a:ext cx="1944000" cy="20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17" name="Regieanweisung">
              <a:extLst>
                <a:ext uri="{FF2B5EF4-FFF2-40B4-BE49-F238E27FC236}">
                  <a16:creationId xmlns:a16="http://schemas.microsoft.com/office/drawing/2014/main" id="{C9482924-CAA1-4939-8032-C6CB96CD0E61}"/>
                </a:ext>
              </a:extLst>
            </p:cNvPr>
            <p:cNvGrpSpPr/>
            <p:nvPr userDrawn="1"/>
          </p:nvGrpSpPr>
          <p:grpSpPr>
            <a:xfrm>
              <a:off x="9252000" y="2579687"/>
              <a:ext cx="1800001" cy="1548574"/>
              <a:chOff x="7667999" y="8675426"/>
              <a:chExt cx="1800001" cy="1548574"/>
            </a:xfrm>
          </p:grpSpPr>
          <p:sp>
            <p:nvSpPr>
              <p:cNvPr id="19" name="Text // Listenebene erhöhen">
                <a:extLst>
                  <a:ext uri="{FF2B5EF4-FFF2-40B4-BE49-F238E27FC236}">
                    <a16:creationId xmlns:a16="http://schemas.microsoft.com/office/drawing/2014/main" id="{0212010E-35ED-472B-AC42-5AF06DE0E1AE}"/>
                  </a:ext>
                </a:extLst>
              </p:cNvPr>
              <p:cNvSpPr txBox="1"/>
              <p:nvPr userDrawn="1"/>
            </p:nvSpPr>
            <p:spPr>
              <a:xfrm>
                <a:off x="8352000" y="9504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0" name="Text // Listenebene verringern">
                <a:extLst>
                  <a:ext uri="{FF2B5EF4-FFF2-40B4-BE49-F238E27FC236}">
                    <a16:creationId xmlns:a16="http://schemas.microsoft.com/office/drawing/2014/main" id="{0C37D0D7-543D-4E47-BB33-F61262B4FAF7}"/>
                  </a:ext>
                </a:extLst>
              </p:cNvPr>
              <p:cNvSpPr txBox="1"/>
              <p:nvPr userDrawn="1"/>
            </p:nvSpPr>
            <p:spPr>
              <a:xfrm>
                <a:off x="8352000" y="9900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1" name="Listenebenen">
                <a:extLst>
                  <a:ext uri="{FF2B5EF4-FFF2-40B4-BE49-F238E27FC236}">
                    <a16:creationId xmlns:a16="http://schemas.microsoft.com/office/drawing/2014/main" id="{0862F84C-61DC-41BB-A7DA-AB5ADA6F578A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7668000" y="8675426"/>
                <a:ext cx="180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22" name="Bild // Listenebene verringern">
                <a:extLst>
                  <a:ext uri="{FF2B5EF4-FFF2-40B4-BE49-F238E27FC236}">
                    <a16:creationId xmlns:a16="http://schemas.microsoft.com/office/drawing/2014/main" id="{1FC184C1-5E3B-43D8-9682-EFC1DEFFB6D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7667999" y="9918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Bild // Listenebene erhöhen">
                <a:extLst>
                  <a:ext uri="{FF2B5EF4-FFF2-40B4-BE49-F238E27FC236}">
                    <a16:creationId xmlns:a16="http://schemas.microsoft.com/office/drawing/2014/main" id="{73C19225-8ED6-4FAD-A66A-7A9BDE9F6F6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7667999" y="9522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" name="Fußzeile">
              <a:extLst>
                <a:ext uri="{FF2B5EF4-FFF2-40B4-BE49-F238E27FC236}">
                  <a16:creationId xmlns:a16="http://schemas.microsoft.com/office/drawing/2014/main" id="{4655E73A-B757-479F-81DD-E70643C94FBA}"/>
                </a:ext>
              </a:extLst>
            </p:cNvPr>
            <p:cNvSpPr txBox="1"/>
            <p:nvPr userDrawn="1"/>
          </p:nvSpPr>
          <p:spPr>
            <a:xfrm rot="10800000" flipH="1" flipV="1">
              <a:off x="449261" y="6948000"/>
              <a:ext cx="6804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8786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77" userDrawn="1">
          <p15:clr>
            <a:srgbClr val="FBAE40"/>
          </p15:clr>
        </p15:guide>
        <p15:guide id="2" pos="28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2-zeilig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1" y="1366838"/>
            <a:ext cx="8243887" cy="1044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zwei Zeilen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3443F-6A57-4D29-ADF7-7C0767FCD7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0850" y="2579687"/>
            <a:ext cx="8243888" cy="36210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23888" indent="-138113"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Referent*in und oder Titel 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4731658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4" userDrawn="1">
          <p15:clr>
            <a:srgbClr val="FBAE40"/>
          </p15:clr>
        </p15:guide>
        <p15:guide id="2" pos="5477" userDrawn="1">
          <p15:clr>
            <a:srgbClr val="FBAE40"/>
          </p15:clr>
        </p15:guide>
        <p15:guide id="3" orient="horz" pos="1625" userDrawn="1">
          <p15:clr>
            <a:srgbClr val="FBAE40"/>
          </p15:clr>
        </p15:guide>
        <p15:guide id="4" orient="horz" pos="861" userDrawn="1">
          <p15:clr>
            <a:srgbClr val="FBAE40"/>
          </p15:clr>
        </p15:guide>
        <p15:guide id="5" orient="horz" pos="390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1-zeilig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1" y="1366838"/>
            <a:ext cx="8243887" cy="56135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Headline auf einer Zeile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3443F-6A57-4D29-ADF7-7C0767FCD7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0850" y="2136913"/>
            <a:ext cx="8243888" cy="406386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23888" indent="-138113"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Referent*in und oder Titel 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0467936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344" userDrawn="1">
          <p15:clr>
            <a:srgbClr val="FBAE40"/>
          </p15:clr>
        </p15:guide>
        <p15:guide id="4" orient="horz" pos="1207" userDrawn="1">
          <p15:clr>
            <a:srgbClr val="FBAE40"/>
          </p15:clr>
        </p15:guide>
        <p15:guide id="5" orient="horz" pos="390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2-zeilig // 2-spalt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1" y="1366838"/>
            <a:ext cx="8243887" cy="1044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zwei Zeilen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Referent*in und oder Titel 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36FA682E-5CF8-4B4C-B86B-5237CEB1E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2579687"/>
            <a:ext cx="4131089" cy="36210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731735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625">
          <p15:clr>
            <a:srgbClr val="FBAE40"/>
          </p15:clr>
        </p15:guide>
        <p15:guide id="4" orient="horz" pos="861">
          <p15:clr>
            <a:srgbClr val="FBAE40"/>
          </p15:clr>
        </p15:guide>
        <p15:guide id="5" orient="horz" pos="390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3-zeilig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1" y="1366838"/>
            <a:ext cx="8243887" cy="14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ganzen</a:t>
            </a:r>
            <a:br>
              <a:rPr lang="de-DE" dirty="0"/>
            </a:br>
            <a:r>
              <a:rPr lang="de-DE" dirty="0"/>
              <a:t>drei Zeilen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3443F-6A57-4D29-ADF7-7C0767FCD7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9261" y="3043238"/>
            <a:ext cx="8245477" cy="315753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/>
            </a:lvl6pPr>
            <a:lvl7pPr marL="623888" indent="-138113">
              <a:defRPr/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Referent*in und oder Titel 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946451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917" userDrawn="1">
          <p15:clr>
            <a:srgbClr val="FBAE40"/>
          </p15:clr>
        </p15:guide>
        <p15:guide id="4" orient="horz" pos="861">
          <p15:clr>
            <a:srgbClr val="FBAE40"/>
          </p15:clr>
        </p15:guide>
        <p15:guide id="5" orient="horz" pos="390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3-zeilig // 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E61F6595-0C30-4664-8152-9D78417BCD8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79951" y="1438274"/>
            <a:ext cx="4013200" cy="4105275"/>
          </a:xfrm>
          <a:prstGeom prst="rect">
            <a:avLst/>
          </a:prstGeom>
          <a:solidFill>
            <a:srgbClr val="EBEBEB"/>
          </a:solidFill>
        </p:spPr>
        <p:txBody>
          <a:bodyPr wrap="square" anchor="ctr" anchorCtr="0">
            <a:noAutofit/>
          </a:bodyPr>
          <a:lstStyle>
            <a:lvl1pPr algn="ctr">
              <a:defRPr sz="1600"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2" y="1366838"/>
            <a:ext cx="3943351" cy="14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ganzen</a:t>
            </a:r>
            <a:br>
              <a:rPr lang="de-DE" dirty="0"/>
            </a:br>
            <a:r>
              <a:rPr lang="de-DE" dirty="0"/>
              <a:t>drei Zeilen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Referent*in und oder Titel 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9" name="Vertikaler Textplatzhalter 2">
            <a:extLst>
              <a:ext uri="{FF2B5EF4-FFF2-40B4-BE49-F238E27FC236}">
                <a16:creationId xmlns:a16="http://schemas.microsoft.com/office/drawing/2014/main" id="{44D287F0-DBF5-426F-B35B-53457A9D688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50850" y="3043238"/>
            <a:ext cx="3943351" cy="3157536"/>
          </a:xfrm>
        </p:spPr>
        <p:txBody>
          <a:bodyPr vert="horz" numCol="1" spcCol="234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/>
            </a:lvl6pPr>
            <a:lvl7pPr marL="623888" indent="-138113">
              <a:defRPr/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14" name="Vertikaler Textplatzhalter 2">
            <a:extLst>
              <a:ext uri="{FF2B5EF4-FFF2-40B4-BE49-F238E27FC236}">
                <a16:creationId xmlns:a16="http://schemas.microsoft.com/office/drawing/2014/main" id="{A39B718C-D599-4641-A385-B293319C20A8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4679950" y="5725409"/>
            <a:ext cx="4014788" cy="475366"/>
          </a:xfrm>
        </p:spPr>
        <p:txBody>
          <a:bodyPr vert="horz" numCol="1" spcCol="234000"/>
          <a:lstStyle>
            <a:lvl1pPr marL="0" indent="0" algn="l">
              <a:lnSpc>
                <a:spcPct val="97000"/>
              </a:lnSpc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97000"/>
              </a:lnSpc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7287170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917">
          <p15:clr>
            <a:srgbClr val="FBAE40"/>
          </p15:clr>
        </p15:guide>
        <p15:guide id="4" orient="horz" pos="861">
          <p15:clr>
            <a:srgbClr val="FBAE40"/>
          </p15:clr>
        </p15:guide>
        <p15:guide id="5" orient="horz" pos="3906">
          <p15:clr>
            <a:srgbClr val="FBAE40"/>
          </p15:clr>
        </p15:guide>
        <p15:guide id="6" pos="2767" userDrawn="1">
          <p15:clr>
            <a:srgbClr val="FBAE40"/>
          </p15:clr>
        </p15:guide>
        <p15:guide id="7" pos="294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2-zeilig kurz // 2x Inah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2" y="1366838"/>
            <a:ext cx="3943352" cy="1044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 kurz</a:t>
            </a:r>
            <a:br>
              <a:rPr lang="de-DE" dirty="0"/>
            </a:br>
            <a:r>
              <a:rPr lang="de-DE" dirty="0"/>
              <a:t>auf zwei Zeilen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Referent*in und oder Titel 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511C3849-4A62-4281-8865-052CE3E9822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0850" y="2579687"/>
            <a:ext cx="3941763" cy="36210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/>
            </a:lvl6pPr>
            <a:lvl7pPr marL="623888" indent="-138113">
              <a:defRPr/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4C9754B1-C6C8-4316-BA2C-DA72E278B02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679950" y="2581847"/>
            <a:ext cx="4013200" cy="36210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23888" indent="-138113">
              <a:defRPr/>
            </a:lvl6pPr>
            <a:lvl7pPr marL="623888" indent="-138113">
              <a:defRPr/>
            </a:lvl7pPr>
            <a:lvl8pPr marL="623888" indent="-138113">
              <a:defRPr/>
            </a:lvl8pPr>
            <a:lvl9pPr marL="623888" indent="-138113"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27674854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625">
          <p15:clr>
            <a:srgbClr val="FBAE40"/>
          </p15:clr>
        </p15:guide>
        <p15:guide id="4" orient="horz" pos="861">
          <p15:clr>
            <a:srgbClr val="FBAE40"/>
          </p15:clr>
        </p15:guide>
        <p15:guide id="5" orient="horz" pos="3906">
          <p15:clr>
            <a:srgbClr val="FBAE40"/>
          </p15:clr>
        </p15:guide>
        <p15:guide id="6" pos="2767" userDrawn="1">
          <p15:clr>
            <a:srgbClr val="FBAE40"/>
          </p15:clr>
        </p15:guide>
        <p15:guide id="7" pos="294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Regieanweisung">
            <a:extLst>
              <a:ext uri="{FF2B5EF4-FFF2-40B4-BE49-F238E27FC236}">
                <a16:creationId xmlns:a16="http://schemas.microsoft.com/office/drawing/2014/main" id="{DB1A54AA-113C-4A95-A984-DEF5AEAFE104}"/>
              </a:ext>
            </a:extLst>
          </p:cNvPr>
          <p:cNvGrpSpPr/>
          <p:nvPr userDrawn="1"/>
        </p:nvGrpSpPr>
        <p:grpSpPr>
          <a:xfrm>
            <a:off x="449261" y="0"/>
            <a:ext cx="10746739" cy="7236000"/>
            <a:chOff x="449261" y="0"/>
            <a:chExt cx="10746739" cy="7236000"/>
          </a:xfrm>
        </p:grpSpPr>
        <p:sp>
          <p:nvSpPr>
            <p:cNvPr id="18" name="Regieanweisung">
              <a:extLst>
                <a:ext uri="{FF2B5EF4-FFF2-40B4-BE49-F238E27FC236}">
                  <a16:creationId xmlns:a16="http://schemas.microsoft.com/office/drawing/2014/main" id="{3E7BBF96-B12B-424D-89F0-4173814A5DC8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0"/>
              <a:ext cx="1944000" cy="20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19" name="Regieanweisung">
              <a:extLst>
                <a:ext uri="{FF2B5EF4-FFF2-40B4-BE49-F238E27FC236}">
                  <a16:creationId xmlns:a16="http://schemas.microsoft.com/office/drawing/2014/main" id="{3ADB6EAD-10C0-4528-81B7-A8142E7E0CB9}"/>
                </a:ext>
              </a:extLst>
            </p:cNvPr>
            <p:cNvGrpSpPr/>
            <p:nvPr userDrawn="1"/>
          </p:nvGrpSpPr>
          <p:grpSpPr>
            <a:xfrm>
              <a:off x="9252000" y="2579687"/>
              <a:ext cx="1800001" cy="1548574"/>
              <a:chOff x="7667999" y="8675426"/>
              <a:chExt cx="1800001" cy="1548574"/>
            </a:xfrm>
          </p:grpSpPr>
          <p:sp>
            <p:nvSpPr>
              <p:cNvPr id="20" name="Text // Listenebene erhöhen">
                <a:extLst>
                  <a:ext uri="{FF2B5EF4-FFF2-40B4-BE49-F238E27FC236}">
                    <a16:creationId xmlns:a16="http://schemas.microsoft.com/office/drawing/2014/main" id="{FAB3FBC5-F07B-4D05-8B61-BB9749A56C93}"/>
                  </a:ext>
                </a:extLst>
              </p:cNvPr>
              <p:cNvSpPr txBox="1"/>
              <p:nvPr userDrawn="1"/>
            </p:nvSpPr>
            <p:spPr>
              <a:xfrm>
                <a:off x="8352000" y="9504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1" name="Text // Listenebene verringern">
                <a:extLst>
                  <a:ext uri="{FF2B5EF4-FFF2-40B4-BE49-F238E27FC236}">
                    <a16:creationId xmlns:a16="http://schemas.microsoft.com/office/drawing/2014/main" id="{107D8539-CD39-4D17-86D5-7CD4C9DA8156}"/>
                  </a:ext>
                </a:extLst>
              </p:cNvPr>
              <p:cNvSpPr txBox="1"/>
              <p:nvPr userDrawn="1"/>
            </p:nvSpPr>
            <p:spPr>
              <a:xfrm>
                <a:off x="8352000" y="9900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2" name="Listenebenen">
                <a:extLst>
                  <a:ext uri="{FF2B5EF4-FFF2-40B4-BE49-F238E27FC236}">
                    <a16:creationId xmlns:a16="http://schemas.microsoft.com/office/drawing/2014/main" id="{25515F67-F671-4831-BA35-56BFF72BBBE9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7668000" y="8675426"/>
                <a:ext cx="180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23" name="Bild // Listenebene verringern">
                <a:extLst>
                  <a:ext uri="{FF2B5EF4-FFF2-40B4-BE49-F238E27FC236}">
                    <a16:creationId xmlns:a16="http://schemas.microsoft.com/office/drawing/2014/main" id="{E2FCD400-86F0-4B52-BBE7-933973A94E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2"/>
              <a:stretch>
                <a:fillRect/>
              </a:stretch>
            </p:blipFill>
            <p:spPr>
              <a:xfrm>
                <a:off x="7667999" y="9918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Bild // Listenebene erhöhen">
                <a:extLst>
                  <a:ext uri="{FF2B5EF4-FFF2-40B4-BE49-F238E27FC236}">
                    <a16:creationId xmlns:a16="http://schemas.microsoft.com/office/drawing/2014/main" id="{E5DF6BE1-7FFB-4DB7-BE22-885E9BC365C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3"/>
              <a:stretch>
                <a:fillRect/>
              </a:stretch>
            </p:blipFill>
            <p:spPr>
              <a:xfrm>
                <a:off x="7667999" y="9522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6745192A-BE4C-4A7D-818A-A96E3EA4B8F3}"/>
                </a:ext>
              </a:extLst>
            </p:cNvPr>
            <p:cNvSpPr txBox="1"/>
            <p:nvPr userDrawn="1"/>
          </p:nvSpPr>
          <p:spPr>
            <a:xfrm rot="10800000" flipH="1" flipV="1">
              <a:off x="449261" y="6948000"/>
              <a:ext cx="6804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7" name="Hintergrundnetz">
            <a:extLst>
              <a:ext uri="{FF2B5EF4-FFF2-40B4-BE49-F238E27FC236}">
                <a16:creationId xmlns:a16="http://schemas.microsoft.com/office/drawing/2014/main" id="{0041682D-962C-433D-9AF0-6AC0C57E9ED9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041400" y="0"/>
            <a:ext cx="8102600" cy="6858000"/>
          </a:xfrm>
          <a:custGeom>
            <a:avLst/>
            <a:gdLst>
              <a:gd name="T0" fmla="*/ 2963 w 22519"/>
              <a:gd name="T1" fmla="*/ 1478 h 19050"/>
              <a:gd name="T2" fmla="*/ 2372 w 22519"/>
              <a:gd name="T3" fmla="*/ 1184 h 19050"/>
              <a:gd name="T4" fmla="*/ 1412 w 22519"/>
              <a:gd name="T5" fmla="*/ 662 h 19050"/>
              <a:gd name="T6" fmla="*/ 697 w 22519"/>
              <a:gd name="T7" fmla="*/ 350 h 19050"/>
              <a:gd name="T8" fmla="*/ 13967 w 22519"/>
              <a:gd name="T9" fmla="*/ 710 h 19050"/>
              <a:gd name="T10" fmla="*/ 13211 w 22519"/>
              <a:gd name="T11" fmla="*/ 1079 h 19050"/>
              <a:gd name="T12" fmla="*/ 12139 w 22519"/>
              <a:gd name="T13" fmla="*/ 1293 h 19050"/>
              <a:gd name="T14" fmla="*/ 11288 w 22519"/>
              <a:gd name="T15" fmla="*/ 1393 h 19050"/>
              <a:gd name="T16" fmla="*/ 10402 w 22519"/>
              <a:gd name="T17" fmla="*/ 1537 h 19050"/>
              <a:gd name="T18" fmla="*/ 9564 w 22519"/>
              <a:gd name="T19" fmla="*/ 1713 h 19050"/>
              <a:gd name="T20" fmla="*/ 8788 w 22519"/>
              <a:gd name="T21" fmla="*/ 1800 h 19050"/>
              <a:gd name="T22" fmla="*/ 7716 w 22519"/>
              <a:gd name="T23" fmla="*/ 2014 h 19050"/>
              <a:gd name="T24" fmla="*/ 6866 w 22519"/>
              <a:gd name="T25" fmla="*/ 2113 h 19050"/>
              <a:gd name="T26" fmla="*/ 5980 w 22519"/>
              <a:gd name="T27" fmla="*/ 2257 h 19050"/>
              <a:gd name="T28" fmla="*/ 5142 w 22519"/>
              <a:gd name="T29" fmla="*/ 2433 h 19050"/>
              <a:gd name="T30" fmla="*/ 4118 w 22519"/>
              <a:gd name="T31" fmla="*/ 2368 h 19050"/>
              <a:gd name="T32" fmla="*/ 3604 w 22519"/>
              <a:gd name="T33" fmla="*/ 1192 h 19050"/>
              <a:gd name="T34" fmla="*/ 4247 w 22519"/>
              <a:gd name="T35" fmla="*/ 626 h 19050"/>
              <a:gd name="T36" fmla="*/ 3624 w 22519"/>
              <a:gd name="T37" fmla="*/ 1944 h 19050"/>
              <a:gd name="T38" fmla="*/ 21404 w 22519"/>
              <a:gd name="T39" fmla="*/ 16259 h 19050"/>
              <a:gd name="T40" fmla="*/ 21536 w 22519"/>
              <a:gd name="T41" fmla="*/ 15993 h 19050"/>
              <a:gd name="T42" fmla="*/ 22046 w 22519"/>
              <a:gd name="T43" fmla="*/ 15305 h 19050"/>
              <a:gd name="T44" fmla="*/ 20898 w 22519"/>
              <a:gd name="T45" fmla="*/ 16772 h 19050"/>
              <a:gd name="T46" fmla="*/ 20377 w 22519"/>
              <a:gd name="T47" fmla="*/ 17352 h 19050"/>
              <a:gd name="T48" fmla="*/ 19747 w 22519"/>
              <a:gd name="T49" fmla="*/ 17932 h 19050"/>
              <a:gd name="T50" fmla="*/ 19006 w 22519"/>
              <a:gd name="T51" fmla="*/ 18735 h 19050"/>
              <a:gd name="T52" fmla="*/ 16995 w 22519"/>
              <a:gd name="T53" fmla="*/ 17940 h 19050"/>
              <a:gd name="T54" fmla="*/ 16061 w 22519"/>
              <a:gd name="T55" fmla="*/ 18508 h 19050"/>
              <a:gd name="T56" fmla="*/ 15485 w 22519"/>
              <a:gd name="T57" fmla="*/ 18831 h 19050"/>
              <a:gd name="T58" fmla="*/ 17377 w 22519"/>
              <a:gd name="T59" fmla="*/ 18697 h 19050"/>
              <a:gd name="T60" fmla="*/ 22110 w 22519"/>
              <a:gd name="T61" fmla="*/ 16729 h 19050"/>
              <a:gd name="T62" fmla="*/ 20448 w 22519"/>
              <a:gd name="T63" fmla="*/ 16735 h 19050"/>
              <a:gd name="T64" fmla="*/ 19629 w 22519"/>
              <a:gd name="T65" fmla="*/ 16983 h 19050"/>
              <a:gd name="T66" fmla="*/ 18782 w 22519"/>
              <a:gd name="T67" fmla="*/ 17282 h 19050"/>
              <a:gd name="T68" fmla="*/ 17988 w 22519"/>
              <a:gd name="T69" fmla="*/ 17603 h 19050"/>
              <a:gd name="T70" fmla="*/ 21336 w 22519"/>
              <a:gd name="T71" fmla="*/ 3775 h 19050"/>
              <a:gd name="T72" fmla="*/ 21660 w 22519"/>
              <a:gd name="T73" fmla="*/ 5030 h 19050"/>
              <a:gd name="T74" fmla="*/ 21989 w 22519"/>
              <a:gd name="T75" fmla="*/ 5737 h 19050"/>
              <a:gd name="T76" fmla="*/ 22275 w 22519"/>
              <a:gd name="T77" fmla="*/ 6544 h 19050"/>
              <a:gd name="T78" fmla="*/ 14321 w 22519"/>
              <a:gd name="T79" fmla="*/ 923 h 19050"/>
              <a:gd name="T80" fmla="*/ 15175 w 22519"/>
              <a:gd name="T81" fmla="*/ 864 h 19050"/>
              <a:gd name="T82" fmla="*/ 16256 w 22519"/>
              <a:gd name="T83" fmla="*/ 700 h 19050"/>
              <a:gd name="T84" fmla="*/ 16912 w 22519"/>
              <a:gd name="T85" fmla="*/ 625 h 19050"/>
              <a:gd name="T86" fmla="*/ 18001 w 22519"/>
              <a:gd name="T87" fmla="*/ 539 h 19050"/>
              <a:gd name="T88" fmla="*/ 18770 w 22519"/>
              <a:gd name="T89" fmla="*/ 411 h 19050"/>
              <a:gd name="T90" fmla="*/ 19624 w 22519"/>
              <a:gd name="T91" fmla="*/ 352 h 19050"/>
              <a:gd name="T92" fmla="*/ 20705 w 22519"/>
              <a:gd name="T93" fmla="*/ 189 h 19050"/>
              <a:gd name="T94" fmla="*/ 21361 w 22519"/>
              <a:gd name="T95" fmla="*/ 114 h 19050"/>
              <a:gd name="T96" fmla="*/ 22519 w 22519"/>
              <a:gd name="T97" fmla="*/ 32 h 19050"/>
              <a:gd name="T98" fmla="*/ 21654 w 22519"/>
              <a:gd name="T99" fmla="*/ 2767 h 19050"/>
              <a:gd name="T100" fmla="*/ 21853 w 22519"/>
              <a:gd name="T101" fmla="*/ 2138 h 19050"/>
              <a:gd name="T102" fmla="*/ 22220 w 22519"/>
              <a:gd name="T103" fmla="*/ 1108 h 19050"/>
              <a:gd name="T104" fmla="*/ 22417 w 22519"/>
              <a:gd name="T105" fmla="*/ 354 h 19050"/>
              <a:gd name="T106" fmla="*/ 20294 w 22519"/>
              <a:gd name="T107" fmla="*/ 3629 h 19050"/>
              <a:gd name="T108" fmla="*/ 19515 w 22519"/>
              <a:gd name="T109" fmla="*/ 3274 h 19050"/>
              <a:gd name="T110" fmla="*/ 18682 w 22519"/>
              <a:gd name="T111" fmla="*/ 2939 h 19050"/>
              <a:gd name="T112" fmla="*/ 17873 w 22519"/>
              <a:gd name="T113" fmla="*/ 2656 h 19050"/>
              <a:gd name="T114" fmla="*/ 17165 w 22519"/>
              <a:gd name="T115" fmla="*/ 2329 h 19050"/>
              <a:gd name="T116" fmla="*/ 16137 w 22519"/>
              <a:gd name="T117" fmla="*/ 1958 h 19050"/>
              <a:gd name="T118" fmla="*/ 15357 w 22519"/>
              <a:gd name="T119" fmla="*/ 1603 h 19050"/>
              <a:gd name="T120" fmla="*/ 14524 w 22519"/>
              <a:gd name="T121" fmla="*/ 1268 h 19050"/>
              <a:gd name="T122" fmla="*/ 14313 w 22519"/>
              <a:gd name="T123" fmla="*/ 206 h 19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2519" h="19050">
                <a:moveTo>
                  <a:pt x="17377" y="18034"/>
                </a:moveTo>
                <a:cubicBezTo>
                  <a:pt x="17496" y="18022"/>
                  <a:pt x="17589" y="17922"/>
                  <a:pt x="17589" y="17800"/>
                </a:cubicBezTo>
                <a:cubicBezTo>
                  <a:pt x="17589" y="17782"/>
                  <a:pt x="17587" y="17764"/>
                  <a:pt x="17583" y="17746"/>
                </a:cubicBezTo>
                <a:lnTo>
                  <a:pt x="17621" y="17733"/>
                </a:lnTo>
                <a:lnTo>
                  <a:pt x="17608" y="17696"/>
                </a:lnTo>
                <a:lnTo>
                  <a:pt x="17571" y="17709"/>
                </a:lnTo>
                <a:cubicBezTo>
                  <a:pt x="17535" y="17625"/>
                  <a:pt x="17452" y="17565"/>
                  <a:pt x="17354" y="17565"/>
                </a:cubicBezTo>
                <a:cubicBezTo>
                  <a:pt x="17224" y="17565"/>
                  <a:pt x="17119" y="17670"/>
                  <a:pt x="17119" y="17800"/>
                </a:cubicBezTo>
                <a:cubicBezTo>
                  <a:pt x="17119" y="17823"/>
                  <a:pt x="17122" y="17845"/>
                  <a:pt x="17128" y="17865"/>
                </a:cubicBezTo>
                <a:lnTo>
                  <a:pt x="17061" y="17903"/>
                </a:lnTo>
                <a:lnTo>
                  <a:pt x="17080" y="17937"/>
                </a:lnTo>
                <a:lnTo>
                  <a:pt x="17142" y="17902"/>
                </a:lnTo>
                <a:cubicBezTo>
                  <a:pt x="17178" y="17976"/>
                  <a:pt x="17252" y="18029"/>
                  <a:pt x="17338" y="18034"/>
                </a:cubicBezTo>
                <a:lnTo>
                  <a:pt x="17343" y="18114"/>
                </a:lnTo>
                <a:lnTo>
                  <a:pt x="17382" y="18112"/>
                </a:lnTo>
                <a:lnTo>
                  <a:pt x="17377" y="18034"/>
                </a:lnTo>
                <a:close/>
                <a:moveTo>
                  <a:pt x="82" y="0"/>
                </a:moveTo>
                <a:lnTo>
                  <a:pt x="1" y="0"/>
                </a:lnTo>
                <a:lnTo>
                  <a:pt x="0" y="3"/>
                </a:lnTo>
                <a:lnTo>
                  <a:pt x="106" y="55"/>
                </a:lnTo>
                <a:lnTo>
                  <a:pt x="123" y="21"/>
                </a:lnTo>
                <a:lnTo>
                  <a:pt x="82" y="0"/>
                </a:lnTo>
                <a:close/>
                <a:moveTo>
                  <a:pt x="2963" y="1478"/>
                </a:moveTo>
                <a:lnTo>
                  <a:pt x="2981" y="1443"/>
                </a:lnTo>
                <a:lnTo>
                  <a:pt x="3087" y="1496"/>
                </a:lnTo>
                <a:lnTo>
                  <a:pt x="3069" y="1531"/>
                </a:lnTo>
                <a:lnTo>
                  <a:pt x="2963" y="1478"/>
                </a:lnTo>
                <a:close/>
                <a:moveTo>
                  <a:pt x="2789" y="1391"/>
                </a:moveTo>
                <a:lnTo>
                  <a:pt x="2806" y="1356"/>
                </a:lnTo>
                <a:lnTo>
                  <a:pt x="2912" y="1409"/>
                </a:lnTo>
                <a:lnTo>
                  <a:pt x="2895" y="1444"/>
                </a:lnTo>
                <a:lnTo>
                  <a:pt x="2789" y="1391"/>
                </a:lnTo>
                <a:close/>
                <a:moveTo>
                  <a:pt x="2615" y="1304"/>
                </a:moveTo>
                <a:lnTo>
                  <a:pt x="2632" y="1269"/>
                </a:lnTo>
                <a:lnTo>
                  <a:pt x="2738" y="1322"/>
                </a:lnTo>
                <a:lnTo>
                  <a:pt x="2721" y="1357"/>
                </a:lnTo>
                <a:lnTo>
                  <a:pt x="2615" y="1304"/>
                </a:lnTo>
                <a:close/>
                <a:moveTo>
                  <a:pt x="2440" y="1217"/>
                </a:moveTo>
                <a:lnTo>
                  <a:pt x="2458" y="1183"/>
                </a:lnTo>
                <a:lnTo>
                  <a:pt x="2564" y="1236"/>
                </a:lnTo>
                <a:lnTo>
                  <a:pt x="2546" y="1270"/>
                </a:lnTo>
                <a:lnTo>
                  <a:pt x="2440" y="1217"/>
                </a:lnTo>
                <a:close/>
                <a:moveTo>
                  <a:pt x="2266" y="1131"/>
                </a:moveTo>
                <a:lnTo>
                  <a:pt x="2283" y="1096"/>
                </a:lnTo>
                <a:lnTo>
                  <a:pt x="2389" y="1149"/>
                </a:lnTo>
                <a:lnTo>
                  <a:pt x="2372" y="1184"/>
                </a:lnTo>
                <a:lnTo>
                  <a:pt x="2266" y="1131"/>
                </a:lnTo>
                <a:close/>
                <a:moveTo>
                  <a:pt x="2092" y="1044"/>
                </a:moveTo>
                <a:lnTo>
                  <a:pt x="2109" y="1009"/>
                </a:lnTo>
                <a:lnTo>
                  <a:pt x="2215" y="1062"/>
                </a:lnTo>
                <a:lnTo>
                  <a:pt x="2198" y="1097"/>
                </a:lnTo>
                <a:lnTo>
                  <a:pt x="2092" y="1044"/>
                </a:lnTo>
                <a:close/>
                <a:moveTo>
                  <a:pt x="1917" y="957"/>
                </a:moveTo>
                <a:lnTo>
                  <a:pt x="1935" y="922"/>
                </a:lnTo>
                <a:lnTo>
                  <a:pt x="2041" y="975"/>
                </a:lnTo>
                <a:lnTo>
                  <a:pt x="2024" y="1010"/>
                </a:lnTo>
                <a:lnTo>
                  <a:pt x="1917" y="957"/>
                </a:lnTo>
                <a:close/>
                <a:moveTo>
                  <a:pt x="1743" y="870"/>
                </a:moveTo>
                <a:lnTo>
                  <a:pt x="1760" y="836"/>
                </a:lnTo>
                <a:lnTo>
                  <a:pt x="1867" y="888"/>
                </a:lnTo>
                <a:lnTo>
                  <a:pt x="1849" y="923"/>
                </a:lnTo>
                <a:lnTo>
                  <a:pt x="1743" y="870"/>
                </a:lnTo>
                <a:close/>
                <a:moveTo>
                  <a:pt x="1569" y="784"/>
                </a:moveTo>
                <a:lnTo>
                  <a:pt x="1586" y="749"/>
                </a:lnTo>
                <a:lnTo>
                  <a:pt x="1692" y="802"/>
                </a:lnTo>
                <a:lnTo>
                  <a:pt x="1675" y="836"/>
                </a:lnTo>
                <a:lnTo>
                  <a:pt x="1569" y="784"/>
                </a:lnTo>
                <a:close/>
                <a:moveTo>
                  <a:pt x="1395" y="697"/>
                </a:moveTo>
                <a:lnTo>
                  <a:pt x="1412" y="662"/>
                </a:lnTo>
                <a:lnTo>
                  <a:pt x="1518" y="715"/>
                </a:lnTo>
                <a:lnTo>
                  <a:pt x="1501" y="750"/>
                </a:lnTo>
                <a:lnTo>
                  <a:pt x="1395" y="697"/>
                </a:lnTo>
                <a:close/>
                <a:moveTo>
                  <a:pt x="1220" y="610"/>
                </a:moveTo>
                <a:lnTo>
                  <a:pt x="1238" y="575"/>
                </a:lnTo>
                <a:lnTo>
                  <a:pt x="1344" y="628"/>
                </a:lnTo>
                <a:lnTo>
                  <a:pt x="1326" y="663"/>
                </a:lnTo>
                <a:lnTo>
                  <a:pt x="1220" y="610"/>
                </a:lnTo>
                <a:close/>
                <a:moveTo>
                  <a:pt x="1046" y="523"/>
                </a:moveTo>
                <a:lnTo>
                  <a:pt x="1063" y="489"/>
                </a:lnTo>
                <a:lnTo>
                  <a:pt x="1169" y="541"/>
                </a:lnTo>
                <a:lnTo>
                  <a:pt x="1152" y="576"/>
                </a:lnTo>
                <a:lnTo>
                  <a:pt x="1046" y="523"/>
                </a:lnTo>
                <a:close/>
                <a:moveTo>
                  <a:pt x="872" y="437"/>
                </a:moveTo>
                <a:lnTo>
                  <a:pt x="889" y="402"/>
                </a:lnTo>
                <a:lnTo>
                  <a:pt x="995" y="455"/>
                </a:lnTo>
                <a:lnTo>
                  <a:pt x="978" y="489"/>
                </a:lnTo>
                <a:lnTo>
                  <a:pt x="872" y="437"/>
                </a:lnTo>
                <a:close/>
                <a:moveTo>
                  <a:pt x="697" y="350"/>
                </a:moveTo>
                <a:lnTo>
                  <a:pt x="715" y="315"/>
                </a:lnTo>
                <a:lnTo>
                  <a:pt x="821" y="368"/>
                </a:lnTo>
                <a:lnTo>
                  <a:pt x="803" y="403"/>
                </a:lnTo>
                <a:lnTo>
                  <a:pt x="697" y="350"/>
                </a:lnTo>
                <a:close/>
                <a:moveTo>
                  <a:pt x="523" y="263"/>
                </a:moveTo>
                <a:lnTo>
                  <a:pt x="540" y="228"/>
                </a:lnTo>
                <a:lnTo>
                  <a:pt x="646" y="281"/>
                </a:lnTo>
                <a:lnTo>
                  <a:pt x="629" y="316"/>
                </a:lnTo>
                <a:lnTo>
                  <a:pt x="523" y="263"/>
                </a:lnTo>
                <a:close/>
                <a:moveTo>
                  <a:pt x="349" y="176"/>
                </a:moveTo>
                <a:lnTo>
                  <a:pt x="366" y="141"/>
                </a:lnTo>
                <a:lnTo>
                  <a:pt x="472" y="194"/>
                </a:lnTo>
                <a:lnTo>
                  <a:pt x="455" y="229"/>
                </a:lnTo>
                <a:lnTo>
                  <a:pt x="349" y="176"/>
                </a:lnTo>
                <a:close/>
                <a:moveTo>
                  <a:pt x="174" y="89"/>
                </a:moveTo>
                <a:lnTo>
                  <a:pt x="192" y="55"/>
                </a:lnTo>
                <a:lnTo>
                  <a:pt x="298" y="107"/>
                </a:lnTo>
                <a:lnTo>
                  <a:pt x="280" y="142"/>
                </a:lnTo>
                <a:lnTo>
                  <a:pt x="174" y="89"/>
                </a:lnTo>
                <a:close/>
                <a:moveTo>
                  <a:pt x="13598" y="1056"/>
                </a:moveTo>
                <a:lnTo>
                  <a:pt x="13485" y="1074"/>
                </a:lnTo>
                <a:lnTo>
                  <a:pt x="13478" y="1036"/>
                </a:lnTo>
                <a:lnTo>
                  <a:pt x="13594" y="1017"/>
                </a:lnTo>
                <a:lnTo>
                  <a:pt x="13594" y="1015"/>
                </a:lnTo>
                <a:cubicBezTo>
                  <a:pt x="13594" y="885"/>
                  <a:pt x="13699" y="780"/>
                  <a:pt x="13829" y="780"/>
                </a:cubicBezTo>
                <a:cubicBezTo>
                  <a:pt x="13860" y="780"/>
                  <a:pt x="13889" y="786"/>
                  <a:pt x="13915" y="796"/>
                </a:cubicBezTo>
                <a:lnTo>
                  <a:pt x="13967" y="710"/>
                </a:lnTo>
                <a:lnTo>
                  <a:pt x="14001" y="730"/>
                </a:lnTo>
                <a:lnTo>
                  <a:pt x="13950" y="814"/>
                </a:lnTo>
                <a:cubicBezTo>
                  <a:pt x="14001" y="845"/>
                  <a:pt x="14040" y="894"/>
                  <a:pt x="14056" y="953"/>
                </a:cubicBezTo>
                <a:lnTo>
                  <a:pt x="14128" y="945"/>
                </a:lnTo>
                <a:lnTo>
                  <a:pt x="14132" y="984"/>
                </a:lnTo>
                <a:lnTo>
                  <a:pt x="14063" y="992"/>
                </a:lnTo>
                <a:cubicBezTo>
                  <a:pt x="14064" y="999"/>
                  <a:pt x="14064" y="1007"/>
                  <a:pt x="14064" y="1015"/>
                </a:cubicBezTo>
                <a:cubicBezTo>
                  <a:pt x="14064" y="1037"/>
                  <a:pt x="14061" y="1059"/>
                  <a:pt x="14055" y="1080"/>
                </a:cubicBezTo>
                <a:lnTo>
                  <a:pt x="14092" y="1095"/>
                </a:lnTo>
                <a:lnTo>
                  <a:pt x="14078" y="1131"/>
                </a:lnTo>
                <a:lnTo>
                  <a:pt x="14041" y="1116"/>
                </a:lnTo>
                <a:cubicBezTo>
                  <a:pt x="14003" y="1195"/>
                  <a:pt x="13923" y="1250"/>
                  <a:pt x="13829" y="1250"/>
                </a:cubicBezTo>
                <a:cubicBezTo>
                  <a:pt x="13713" y="1250"/>
                  <a:pt x="13617" y="1166"/>
                  <a:pt x="13598" y="1056"/>
                </a:cubicBezTo>
                <a:close/>
                <a:moveTo>
                  <a:pt x="13403" y="1048"/>
                </a:moveTo>
                <a:lnTo>
                  <a:pt x="13409" y="1086"/>
                </a:lnTo>
                <a:lnTo>
                  <a:pt x="13292" y="1105"/>
                </a:lnTo>
                <a:lnTo>
                  <a:pt x="13286" y="1067"/>
                </a:lnTo>
                <a:lnTo>
                  <a:pt x="13403" y="1048"/>
                </a:lnTo>
                <a:close/>
                <a:moveTo>
                  <a:pt x="13211" y="1079"/>
                </a:moveTo>
                <a:lnTo>
                  <a:pt x="13217" y="1118"/>
                </a:lnTo>
                <a:lnTo>
                  <a:pt x="13100" y="1137"/>
                </a:lnTo>
                <a:lnTo>
                  <a:pt x="13094" y="1099"/>
                </a:lnTo>
                <a:lnTo>
                  <a:pt x="13211" y="1079"/>
                </a:lnTo>
                <a:close/>
                <a:moveTo>
                  <a:pt x="13019" y="1111"/>
                </a:moveTo>
                <a:lnTo>
                  <a:pt x="13025" y="1149"/>
                </a:lnTo>
                <a:lnTo>
                  <a:pt x="12908" y="1168"/>
                </a:lnTo>
                <a:lnTo>
                  <a:pt x="12902" y="1130"/>
                </a:lnTo>
                <a:lnTo>
                  <a:pt x="13019" y="1111"/>
                </a:lnTo>
                <a:close/>
                <a:moveTo>
                  <a:pt x="12826" y="1142"/>
                </a:moveTo>
                <a:lnTo>
                  <a:pt x="12833" y="1180"/>
                </a:lnTo>
                <a:lnTo>
                  <a:pt x="12716" y="1199"/>
                </a:lnTo>
                <a:lnTo>
                  <a:pt x="12709" y="1161"/>
                </a:lnTo>
                <a:lnTo>
                  <a:pt x="12826" y="1142"/>
                </a:lnTo>
                <a:close/>
                <a:moveTo>
                  <a:pt x="12634" y="1173"/>
                </a:moveTo>
                <a:lnTo>
                  <a:pt x="12640" y="1212"/>
                </a:lnTo>
                <a:lnTo>
                  <a:pt x="12523" y="1231"/>
                </a:lnTo>
                <a:lnTo>
                  <a:pt x="12517" y="1193"/>
                </a:lnTo>
                <a:lnTo>
                  <a:pt x="12634" y="1173"/>
                </a:lnTo>
                <a:close/>
                <a:moveTo>
                  <a:pt x="12442" y="1205"/>
                </a:moveTo>
                <a:lnTo>
                  <a:pt x="12448" y="1243"/>
                </a:lnTo>
                <a:lnTo>
                  <a:pt x="12331" y="1262"/>
                </a:lnTo>
                <a:lnTo>
                  <a:pt x="12325" y="1224"/>
                </a:lnTo>
                <a:lnTo>
                  <a:pt x="12442" y="1205"/>
                </a:lnTo>
                <a:close/>
                <a:moveTo>
                  <a:pt x="12250" y="1236"/>
                </a:moveTo>
                <a:lnTo>
                  <a:pt x="12256" y="1274"/>
                </a:lnTo>
                <a:lnTo>
                  <a:pt x="12139" y="1293"/>
                </a:lnTo>
                <a:lnTo>
                  <a:pt x="12132" y="1255"/>
                </a:lnTo>
                <a:lnTo>
                  <a:pt x="12250" y="1236"/>
                </a:lnTo>
                <a:close/>
                <a:moveTo>
                  <a:pt x="12057" y="1267"/>
                </a:moveTo>
                <a:lnTo>
                  <a:pt x="12063" y="1306"/>
                </a:lnTo>
                <a:lnTo>
                  <a:pt x="11946" y="1325"/>
                </a:lnTo>
                <a:lnTo>
                  <a:pt x="11940" y="1287"/>
                </a:lnTo>
                <a:lnTo>
                  <a:pt x="12057" y="1267"/>
                </a:lnTo>
                <a:close/>
                <a:moveTo>
                  <a:pt x="11865" y="1299"/>
                </a:moveTo>
                <a:lnTo>
                  <a:pt x="11871" y="1337"/>
                </a:lnTo>
                <a:lnTo>
                  <a:pt x="11754" y="1356"/>
                </a:lnTo>
                <a:lnTo>
                  <a:pt x="11748" y="1318"/>
                </a:lnTo>
                <a:lnTo>
                  <a:pt x="11865" y="1299"/>
                </a:lnTo>
                <a:close/>
                <a:moveTo>
                  <a:pt x="11673" y="1330"/>
                </a:moveTo>
                <a:lnTo>
                  <a:pt x="11679" y="1368"/>
                </a:lnTo>
                <a:lnTo>
                  <a:pt x="11562" y="1387"/>
                </a:lnTo>
                <a:lnTo>
                  <a:pt x="11556" y="1349"/>
                </a:lnTo>
                <a:lnTo>
                  <a:pt x="11673" y="1330"/>
                </a:lnTo>
                <a:close/>
                <a:moveTo>
                  <a:pt x="11480" y="1361"/>
                </a:moveTo>
                <a:lnTo>
                  <a:pt x="11487" y="1400"/>
                </a:lnTo>
                <a:lnTo>
                  <a:pt x="11370" y="1419"/>
                </a:lnTo>
                <a:lnTo>
                  <a:pt x="11363" y="1380"/>
                </a:lnTo>
                <a:lnTo>
                  <a:pt x="11480" y="1361"/>
                </a:lnTo>
                <a:close/>
                <a:moveTo>
                  <a:pt x="11288" y="1393"/>
                </a:moveTo>
                <a:lnTo>
                  <a:pt x="11294" y="1431"/>
                </a:lnTo>
                <a:lnTo>
                  <a:pt x="11177" y="1450"/>
                </a:lnTo>
                <a:lnTo>
                  <a:pt x="11171" y="1412"/>
                </a:lnTo>
                <a:lnTo>
                  <a:pt x="11288" y="1393"/>
                </a:lnTo>
                <a:close/>
                <a:moveTo>
                  <a:pt x="11096" y="1424"/>
                </a:moveTo>
                <a:lnTo>
                  <a:pt x="11102" y="1462"/>
                </a:lnTo>
                <a:lnTo>
                  <a:pt x="10985" y="1481"/>
                </a:lnTo>
                <a:lnTo>
                  <a:pt x="10979" y="1443"/>
                </a:lnTo>
                <a:lnTo>
                  <a:pt x="11096" y="1424"/>
                </a:lnTo>
                <a:close/>
                <a:moveTo>
                  <a:pt x="10904" y="1455"/>
                </a:moveTo>
                <a:lnTo>
                  <a:pt x="10910" y="1494"/>
                </a:lnTo>
                <a:lnTo>
                  <a:pt x="10793" y="1513"/>
                </a:lnTo>
                <a:lnTo>
                  <a:pt x="10787" y="1474"/>
                </a:lnTo>
                <a:lnTo>
                  <a:pt x="10904" y="1455"/>
                </a:lnTo>
                <a:close/>
                <a:moveTo>
                  <a:pt x="10711" y="1487"/>
                </a:moveTo>
                <a:lnTo>
                  <a:pt x="10718" y="1525"/>
                </a:lnTo>
                <a:lnTo>
                  <a:pt x="10600" y="1544"/>
                </a:lnTo>
                <a:lnTo>
                  <a:pt x="10594" y="1506"/>
                </a:lnTo>
                <a:lnTo>
                  <a:pt x="10711" y="1487"/>
                </a:lnTo>
                <a:close/>
                <a:moveTo>
                  <a:pt x="10519" y="1518"/>
                </a:moveTo>
                <a:lnTo>
                  <a:pt x="10525" y="1556"/>
                </a:lnTo>
                <a:lnTo>
                  <a:pt x="10408" y="1575"/>
                </a:lnTo>
                <a:lnTo>
                  <a:pt x="10402" y="1537"/>
                </a:lnTo>
                <a:lnTo>
                  <a:pt x="10519" y="1518"/>
                </a:lnTo>
                <a:close/>
                <a:moveTo>
                  <a:pt x="10327" y="1549"/>
                </a:moveTo>
                <a:lnTo>
                  <a:pt x="10333" y="1588"/>
                </a:lnTo>
                <a:lnTo>
                  <a:pt x="10216" y="1607"/>
                </a:lnTo>
                <a:lnTo>
                  <a:pt x="10210" y="1568"/>
                </a:lnTo>
                <a:lnTo>
                  <a:pt x="10327" y="1549"/>
                </a:lnTo>
                <a:close/>
                <a:moveTo>
                  <a:pt x="10134" y="1581"/>
                </a:moveTo>
                <a:lnTo>
                  <a:pt x="10141" y="1619"/>
                </a:lnTo>
                <a:lnTo>
                  <a:pt x="10024" y="1638"/>
                </a:lnTo>
                <a:lnTo>
                  <a:pt x="10017" y="1600"/>
                </a:lnTo>
                <a:lnTo>
                  <a:pt x="10134" y="1581"/>
                </a:lnTo>
                <a:close/>
                <a:moveTo>
                  <a:pt x="9942" y="1612"/>
                </a:moveTo>
                <a:lnTo>
                  <a:pt x="9948" y="1650"/>
                </a:lnTo>
                <a:lnTo>
                  <a:pt x="9831" y="1669"/>
                </a:lnTo>
                <a:lnTo>
                  <a:pt x="9825" y="1631"/>
                </a:lnTo>
                <a:lnTo>
                  <a:pt x="9942" y="1612"/>
                </a:lnTo>
                <a:close/>
                <a:moveTo>
                  <a:pt x="9750" y="1643"/>
                </a:moveTo>
                <a:lnTo>
                  <a:pt x="9756" y="1682"/>
                </a:lnTo>
                <a:lnTo>
                  <a:pt x="9639" y="1701"/>
                </a:lnTo>
                <a:lnTo>
                  <a:pt x="9633" y="1662"/>
                </a:lnTo>
                <a:lnTo>
                  <a:pt x="9750" y="1643"/>
                </a:lnTo>
                <a:close/>
                <a:moveTo>
                  <a:pt x="9558" y="1675"/>
                </a:moveTo>
                <a:lnTo>
                  <a:pt x="9564" y="1713"/>
                </a:lnTo>
                <a:lnTo>
                  <a:pt x="9447" y="1732"/>
                </a:lnTo>
                <a:lnTo>
                  <a:pt x="9441" y="1694"/>
                </a:lnTo>
                <a:lnTo>
                  <a:pt x="9558" y="1675"/>
                </a:lnTo>
                <a:close/>
                <a:moveTo>
                  <a:pt x="9365" y="1706"/>
                </a:moveTo>
                <a:lnTo>
                  <a:pt x="9372" y="1744"/>
                </a:lnTo>
                <a:lnTo>
                  <a:pt x="9255" y="1763"/>
                </a:lnTo>
                <a:lnTo>
                  <a:pt x="9248" y="1725"/>
                </a:lnTo>
                <a:lnTo>
                  <a:pt x="9365" y="1706"/>
                </a:lnTo>
                <a:close/>
                <a:moveTo>
                  <a:pt x="9173" y="1737"/>
                </a:moveTo>
                <a:lnTo>
                  <a:pt x="9179" y="1776"/>
                </a:lnTo>
                <a:lnTo>
                  <a:pt x="9062" y="1795"/>
                </a:lnTo>
                <a:lnTo>
                  <a:pt x="9056" y="1756"/>
                </a:lnTo>
                <a:lnTo>
                  <a:pt x="9173" y="1737"/>
                </a:lnTo>
                <a:close/>
                <a:moveTo>
                  <a:pt x="8981" y="1769"/>
                </a:moveTo>
                <a:lnTo>
                  <a:pt x="8987" y="1807"/>
                </a:lnTo>
                <a:lnTo>
                  <a:pt x="8870" y="1826"/>
                </a:lnTo>
                <a:lnTo>
                  <a:pt x="8864" y="1788"/>
                </a:lnTo>
                <a:lnTo>
                  <a:pt x="8981" y="1769"/>
                </a:lnTo>
                <a:close/>
                <a:moveTo>
                  <a:pt x="8788" y="1800"/>
                </a:moveTo>
                <a:lnTo>
                  <a:pt x="8795" y="1838"/>
                </a:lnTo>
                <a:lnTo>
                  <a:pt x="8678" y="1857"/>
                </a:lnTo>
                <a:lnTo>
                  <a:pt x="8671" y="1819"/>
                </a:lnTo>
                <a:lnTo>
                  <a:pt x="8788" y="1800"/>
                </a:lnTo>
                <a:close/>
                <a:moveTo>
                  <a:pt x="8596" y="1831"/>
                </a:moveTo>
                <a:lnTo>
                  <a:pt x="8602" y="1870"/>
                </a:lnTo>
                <a:lnTo>
                  <a:pt x="8485" y="1889"/>
                </a:lnTo>
                <a:lnTo>
                  <a:pt x="8479" y="1850"/>
                </a:lnTo>
                <a:lnTo>
                  <a:pt x="8596" y="1831"/>
                </a:lnTo>
                <a:close/>
                <a:moveTo>
                  <a:pt x="8404" y="1863"/>
                </a:moveTo>
                <a:lnTo>
                  <a:pt x="8410" y="1901"/>
                </a:lnTo>
                <a:lnTo>
                  <a:pt x="8293" y="1920"/>
                </a:lnTo>
                <a:lnTo>
                  <a:pt x="8287" y="1882"/>
                </a:lnTo>
                <a:lnTo>
                  <a:pt x="8404" y="1863"/>
                </a:lnTo>
                <a:close/>
                <a:moveTo>
                  <a:pt x="8212" y="1894"/>
                </a:moveTo>
                <a:lnTo>
                  <a:pt x="8218" y="1932"/>
                </a:lnTo>
                <a:lnTo>
                  <a:pt x="8101" y="1951"/>
                </a:lnTo>
                <a:lnTo>
                  <a:pt x="8095" y="1913"/>
                </a:lnTo>
                <a:lnTo>
                  <a:pt x="8212" y="1894"/>
                </a:lnTo>
                <a:close/>
                <a:moveTo>
                  <a:pt x="8019" y="1925"/>
                </a:moveTo>
                <a:lnTo>
                  <a:pt x="8026" y="1964"/>
                </a:lnTo>
                <a:lnTo>
                  <a:pt x="7909" y="1983"/>
                </a:lnTo>
                <a:lnTo>
                  <a:pt x="7902" y="1944"/>
                </a:lnTo>
                <a:lnTo>
                  <a:pt x="8019" y="1925"/>
                </a:lnTo>
                <a:close/>
                <a:moveTo>
                  <a:pt x="7827" y="1957"/>
                </a:moveTo>
                <a:lnTo>
                  <a:pt x="7833" y="1995"/>
                </a:lnTo>
                <a:lnTo>
                  <a:pt x="7716" y="2014"/>
                </a:lnTo>
                <a:lnTo>
                  <a:pt x="7710" y="1976"/>
                </a:lnTo>
                <a:lnTo>
                  <a:pt x="7827" y="1957"/>
                </a:lnTo>
                <a:close/>
                <a:moveTo>
                  <a:pt x="7635" y="1988"/>
                </a:moveTo>
                <a:lnTo>
                  <a:pt x="7641" y="2026"/>
                </a:lnTo>
                <a:lnTo>
                  <a:pt x="7524" y="2045"/>
                </a:lnTo>
                <a:lnTo>
                  <a:pt x="7518" y="2007"/>
                </a:lnTo>
                <a:lnTo>
                  <a:pt x="7635" y="1988"/>
                </a:lnTo>
                <a:close/>
                <a:moveTo>
                  <a:pt x="7443" y="2019"/>
                </a:moveTo>
                <a:lnTo>
                  <a:pt x="7449" y="2057"/>
                </a:lnTo>
                <a:lnTo>
                  <a:pt x="7332" y="2077"/>
                </a:lnTo>
                <a:lnTo>
                  <a:pt x="7325" y="2038"/>
                </a:lnTo>
                <a:lnTo>
                  <a:pt x="7443" y="2019"/>
                </a:lnTo>
                <a:close/>
                <a:moveTo>
                  <a:pt x="7250" y="2050"/>
                </a:moveTo>
                <a:lnTo>
                  <a:pt x="7256" y="2089"/>
                </a:lnTo>
                <a:lnTo>
                  <a:pt x="7139" y="2108"/>
                </a:lnTo>
                <a:lnTo>
                  <a:pt x="7133" y="2070"/>
                </a:lnTo>
                <a:lnTo>
                  <a:pt x="7250" y="2050"/>
                </a:lnTo>
                <a:close/>
                <a:moveTo>
                  <a:pt x="7058" y="2082"/>
                </a:moveTo>
                <a:lnTo>
                  <a:pt x="7064" y="2120"/>
                </a:lnTo>
                <a:lnTo>
                  <a:pt x="6947" y="2139"/>
                </a:lnTo>
                <a:lnTo>
                  <a:pt x="6941" y="2101"/>
                </a:lnTo>
                <a:lnTo>
                  <a:pt x="7058" y="2082"/>
                </a:lnTo>
                <a:close/>
                <a:moveTo>
                  <a:pt x="6866" y="2113"/>
                </a:moveTo>
                <a:lnTo>
                  <a:pt x="6872" y="2151"/>
                </a:lnTo>
                <a:lnTo>
                  <a:pt x="6755" y="2170"/>
                </a:lnTo>
                <a:lnTo>
                  <a:pt x="6749" y="2132"/>
                </a:lnTo>
                <a:lnTo>
                  <a:pt x="6866" y="2113"/>
                </a:lnTo>
                <a:close/>
                <a:moveTo>
                  <a:pt x="6673" y="2144"/>
                </a:moveTo>
                <a:lnTo>
                  <a:pt x="6680" y="2183"/>
                </a:lnTo>
                <a:lnTo>
                  <a:pt x="6563" y="2202"/>
                </a:lnTo>
                <a:lnTo>
                  <a:pt x="6556" y="2163"/>
                </a:lnTo>
                <a:lnTo>
                  <a:pt x="6673" y="2144"/>
                </a:lnTo>
                <a:close/>
                <a:moveTo>
                  <a:pt x="6481" y="2176"/>
                </a:moveTo>
                <a:lnTo>
                  <a:pt x="6487" y="2214"/>
                </a:lnTo>
                <a:lnTo>
                  <a:pt x="6370" y="2233"/>
                </a:lnTo>
                <a:lnTo>
                  <a:pt x="6364" y="2195"/>
                </a:lnTo>
                <a:lnTo>
                  <a:pt x="6481" y="2176"/>
                </a:lnTo>
                <a:close/>
                <a:moveTo>
                  <a:pt x="6289" y="2207"/>
                </a:moveTo>
                <a:lnTo>
                  <a:pt x="6295" y="2245"/>
                </a:lnTo>
                <a:lnTo>
                  <a:pt x="6178" y="2264"/>
                </a:lnTo>
                <a:lnTo>
                  <a:pt x="6172" y="2226"/>
                </a:lnTo>
                <a:lnTo>
                  <a:pt x="6289" y="2207"/>
                </a:lnTo>
                <a:close/>
                <a:moveTo>
                  <a:pt x="6097" y="2238"/>
                </a:moveTo>
                <a:lnTo>
                  <a:pt x="6103" y="2277"/>
                </a:lnTo>
                <a:lnTo>
                  <a:pt x="5986" y="2296"/>
                </a:lnTo>
                <a:lnTo>
                  <a:pt x="5980" y="2257"/>
                </a:lnTo>
                <a:lnTo>
                  <a:pt x="6097" y="2238"/>
                </a:lnTo>
                <a:close/>
                <a:moveTo>
                  <a:pt x="5904" y="2270"/>
                </a:moveTo>
                <a:lnTo>
                  <a:pt x="5911" y="2308"/>
                </a:lnTo>
                <a:lnTo>
                  <a:pt x="5794" y="2327"/>
                </a:lnTo>
                <a:lnTo>
                  <a:pt x="5787" y="2289"/>
                </a:lnTo>
                <a:lnTo>
                  <a:pt x="5904" y="2270"/>
                </a:lnTo>
                <a:close/>
                <a:moveTo>
                  <a:pt x="5712" y="2301"/>
                </a:moveTo>
                <a:lnTo>
                  <a:pt x="5718" y="2339"/>
                </a:lnTo>
                <a:lnTo>
                  <a:pt x="5601" y="2358"/>
                </a:lnTo>
                <a:lnTo>
                  <a:pt x="5595" y="2320"/>
                </a:lnTo>
                <a:lnTo>
                  <a:pt x="5712" y="2301"/>
                </a:lnTo>
                <a:close/>
                <a:moveTo>
                  <a:pt x="5520" y="2332"/>
                </a:moveTo>
                <a:lnTo>
                  <a:pt x="5526" y="2371"/>
                </a:lnTo>
                <a:lnTo>
                  <a:pt x="5409" y="2390"/>
                </a:lnTo>
                <a:lnTo>
                  <a:pt x="5403" y="2351"/>
                </a:lnTo>
                <a:lnTo>
                  <a:pt x="5520" y="2332"/>
                </a:lnTo>
                <a:close/>
                <a:moveTo>
                  <a:pt x="5328" y="2364"/>
                </a:moveTo>
                <a:lnTo>
                  <a:pt x="5334" y="2402"/>
                </a:lnTo>
                <a:lnTo>
                  <a:pt x="5217" y="2421"/>
                </a:lnTo>
                <a:lnTo>
                  <a:pt x="5211" y="2383"/>
                </a:lnTo>
                <a:lnTo>
                  <a:pt x="5328" y="2364"/>
                </a:lnTo>
                <a:close/>
                <a:moveTo>
                  <a:pt x="5135" y="2395"/>
                </a:moveTo>
                <a:lnTo>
                  <a:pt x="5142" y="2433"/>
                </a:lnTo>
                <a:lnTo>
                  <a:pt x="5024" y="2452"/>
                </a:lnTo>
                <a:lnTo>
                  <a:pt x="5018" y="2414"/>
                </a:lnTo>
                <a:lnTo>
                  <a:pt x="5135" y="2395"/>
                </a:lnTo>
                <a:close/>
                <a:moveTo>
                  <a:pt x="4943" y="2426"/>
                </a:moveTo>
                <a:lnTo>
                  <a:pt x="4949" y="2465"/>
                </a:lnTo>
                <a:lnTo>
                  <a:pt x="4832" y="2484"/>
                </a:lnTo>
                <a:lnTo>
                  <a:pt x="4826" y="2445"/>
                </a:lnTo>
                <a:lnTo>
                  <a:pt x="4943" y="2426"/>
                </a:lnTo>
                <a:close/>
                <a:moveTo>
                  <a:pt x="4751" y="2458"/>
                </a:moveTo>
                <a:lnTo>
                  <a:pt x="4757" y="2496"/>
                </a:lnTo>
                <a:lnTo>
                  <a:pt x="4640" y="2515"/>
                </a:lnTo>
                <a:lnTo>
                  <a:pt x="4634" y="2477"/>
                </a:lnTo>
                <a:lnTo>
                  <a:pt x="4751" y="2458"/>
                </a:lnTo>
                <a:close/>
                <a:moveTo>
                  <a:pt x="4558" y="2489"/>
                </a:moveTo>
                <a:lnTo>
                  <a:pt x="4565" y="2527"/>
                </a:lnTo>
                <a:lnTo>
                  <a:pt x="4488" y="2540"/>
                </a:lnTo>
                <a:cubicBezTo>
                  <a:pt x="4489" y="2546"/>
                  <a:pt x="4489" y="2553"/>
                  <a:pt x="4489" y="2560"/>
                </a:cubicBezTo>
                <a:cubicBezTo>
                  <a:pt x="4489" y="2690"/>
                  <a:pt x="4384" y="2795"/>
                  <a:pt x="4254" y="2795"/>
                </a:cubicBezTo>
                <a:cubicBezTo>
                  <a:pt x="4124" y="2795"/>
                  <a:pt x="4019" y="2690"/>
                  <a:pt x="4019" y="2560"/>
                </a:cubicBezTo>
                <a:cubicBezTo>
                  <a:pt x="4019" y="2495"/>
                  <a:pt x="4045" y="2436"/>
                  <a:pt x="4088" y="2393"/>
                </a:cubicBezTo>
                <a:lnTo>
                  <a:pt x="4026" y="2333"/>
                </a:lnTo>
                <a:lnTo>
                  <a:pt x="4053" y="2305"/>
                </a:lnTo>
                <a:lnTo>
                  <a:pt x="4118" y="2368"/>
                </a:lnTo>
                <a:cubicBezTo>
                  <a:pt x="4156" y="2341"/>
                  <a:pt x="4203" y="2325"/>
                  <a:pt x="4254" y="2325"/>
                </a:cubicBezTo>
                <a:cubicBezTo>
                  <a:pt x="4364" y="2325"/>
                  <a:pt x="4456" y="2400"/>
                  <a:pt x="4482" y="2501"/>
                </a:cubicBezTo>
                <a:lnTo>
                  <a:pt x="4558" y="2489"/>
                </a:lnTo>
                <a:close/>
                <a:moveTo>
                  <a:pt x="4890" y="0"/>
                </a:moveTo>
                <a:lnTo>
                  <a:pt x="4840" y="0"/>
                </a:lnTo>
                <a:lnTo>
                  <a:pt x="4781" y="58"/>
                </a:lnTo>
                <a:lnTo>
                  <a:pt x="4808" y="86"/>
                </a:lnTo>
                <a:lnTo>
                  <a:pt x="4893" y="3"/>
                </a:lnTo>
                <a:lnTo>
                  <a:pt x="4890" y="0"/>
                </a:lnTo>
                <a:close/>
                <a:moveTo>
                  <a:pt x="3464" y="1327"/>
                </a:moveTo>
                <a:lnTo>
                  <a:pt x="3491" y="1355"/>
                </a:lnTo>
                <a:lnTo>
                  <a:pt x="3431" y="1413"/>
                </a:lnTo>
                <a:cubicBezTo>
                  <a:pt x="3496" y="1454"/>
                  <a:pt x="3540" y="1528"/>
                  <a:pt x="3540" y="1611"/>
                </a:cubicBezTo>
                <a:cubicBezTo>
                  <a:pt x="3540" y="1740"/>
                  <a:pt x="3434" y="1846"/>
                  <a:pt x="3305" y="1846"/>
                </a:cubicBezTo>
                <a:cubicBezTo>
                  <a:pt x="3175" y="1846"/>
                  <a:pt x="3070" y="1740"/>
                  <a:pt x="3070" y="1611"/>
                </a:cubicBezTo>
                <a:cubicBezTo>
                  <a:pt x="3070" y="1481"/>
                  <a:pt x="3175" y="1376"/>
                  <a:pt x="3305" y="1376"/>
                </a:cubicBezTo>
                <a:cubicBezTo>
                  <a:pt x="3337" y="1376"/>
                  <a:pt x="3367" y="1382"/>
                  <a:pt x="3395" y="1394"/>
                </a:cubicBezTo>
                <a:lnTo>
                  <a:pt x="3464" y="1327"/>
                </a:lnTo>
                <a:close/>
                <a:moveTo>
                  <a:pt x="3604" y="1192"/>
                </a:moveTo>
                <a:lnTo>
                  <a:pt x="3631" y="1220"/>
                </a:lnTo>
                <a:lnTo>
                  <a:pt x="3546" y="1302"/>
                </a:lnTo>
                <a:lnTo>
                  <a:pt x="3519" y="1274"/>
                </a:lnTo>
                <a:lnTo>
                  <a:pt x="3604" y="1192"/>
                </a:lnTo>
                <a:close/>
                <a:moveTo>
                  <a:pt x="3745" y="1057"/>
                </a:moveTo>
                <a:lnTo>
                  <a:pt x="3772" y="1085"/>
                </a:lnTo>
                <a:lnTo>
                  <a:pt x="3686" y="1167"/>
                </a:lnTo>
                <a:lnTo>
                  <a:pt x="3659" y="1139"/>
                </a:lnTo>
                <a:lnTo>
                  <a:pt x="3745" y="1057"/>
                </a:lnTo>
                <a:close/>
                <a:moveTo>
                  <a:pt x="3885" y="921"/>
                </a:moveTo>
                <a:lnTo>
                  <a:pt x="3912" y="949"/>
                </a:lnTo>
                <a:lnTo>
                  <a:pt x="3826" y="1032"/>
                </a:lnTo>
                <a:lnTo>
                  <a:pt x="3799" y="1004"/>
                </a:lnTo>
                <a:lnTo>
                  <a:pt x="3885" y="921"/>
                </a:lnTo>
                <a:close/>
                <a:moveTo>
                  <a:pt x="4025" y="786"/>
                </a:moveTo>
                <a:lnTo>
                  <a:pt x="4052" y="814"/>
                </a:lnTo>
                <a:lnTo>
                  <a:pt x="3967" y="897"/>
                </a:lnTo>
                <a:lnTo>
                  <a:pt x="3940" y="869"/>
                </a:lnTo>
                <a:lnTo>
                  <a:pt x="4025" y="786"/>
                </a:lnTo>
                <a:close/>
                <a:moveTo>
                  <a:pt x="4165" y="651"/>
                </a:moveTo>
                <a:lnTo>
                  <a:pt x="4192" y="679"/>
                </a:lnTo>
                <a:lnTo>
                  <a:pt x="4107" y="761"/>
                </a:lnTo>
                <a:lnTo>
                  <a:pt x="4080" y="733"/>
                </a:lnTo>
                <a:lnTo>
                  <a:pt x="4165" y="651"/>
                </a:lnTo>
                <a:close/>
                <a:moveTo>
                  <a:pt x="4305" y="516"/>
                </a:moveTo>
                <a:lnTo>
                  <a:pt x="4332" y="544"/>
                </a:lnTo>
                <a:lnTo>
                  <a:pt x="4247" y="626"/>
                </a:lnTo>
                <a:lnTo>
                  <a:pt x="4220" y="598"/>
                </a:lnTo>
                <a:lnTo>
                  <a:pt x="4305" y="516"/>
                </a:lnTo>
                <a:close/>
                <a:moveTo>
                  <a:pt x="4445" y="381"/>
                </a:moveTo>
                <a:lnTo>
                  <a:pt x="4472" y="409"/>
                </a:lnTo>
                <a:lnTo>
                  <a:pt x="4387" y="491"/>
                </a:lnTo>
                <a:lnTo>
                  <a:pt x="4360" y="463"/>
                </a:lnTo>
                <a:lnTo>
                  <a:pt x="4445" y="381"/>
                </a:lnTo>
                <a:close/>
                <a:moveTo>
                  <a:pt x="4586" y="246"/>
                </a:moveTo>
                <a:lnTo>
                  <a:pt x="4613" y="274"/>
                </a:lnTo>
                <a:lnTo>
                  <a:pt x="4527" y="356"/>
                </a:lnTo>
                <a:lnTo>
                  <a:pt x="4500" y="328"/>
                </a:lnTo>
                <a:lnTo>
                  <a:pt x="4586" y="246"/>
                </a:lnTo>
                <a:close/>
                <a:moveTo>
                  <a:pt x="4726" y="111"/>
                </a:moveTo>
                <a:lnTo>
                  <a:pt x="4753" y="138"/>
                </a:lnTo>
                <a:lnTo>
                  <a:pt x="4667" y="221"/>
                </a:lnTo>
                <a:lnTo>
                  <a:pt x="4640" y="193"/>
                </a:lnTo>
                <a:lnTo>
                  <a:pt x="4726" y="111"/>
                </a:lnTo>
                <a:close/>
                <a:moveTo>
                  <a:pt x="3490" y="1815"/>
                </a:moveTo>
                <a:lnTo>
                  <a:pt x="3517" y="1787"/>
                </a:lnTo>
                <a:lnTo>
                  <a:pt x="3596" y="1864"/>
                </a:lnTo>
                <a:lnTo>
                  <a:pt x="3569" y="1891"/>
                </a:lnTo>
                <a:lnTo>
                  <a:pt x="3490" y="1815"/>
                </a:lnTo>
                <a:close/>
                <a:moveTo>
                  <a:pt x="3624" y="1944"/>
                </a:moveTo>
                <a:lnTo>
                  <a:pt x="3651" y="1917"/>
                </a:lnTo>
                <a:lnTo>
                  <a:pt x="3730" y="1993"/>
                </a:lnTo>
                <a:lnTo>
                  <a:pt x="3703" y="2021"/>
                </a:lnTo>
                <a:lnTo>
                  <a:pt x="3624" y="1944"/>
                </a:lnTo>
                <a:close/>
                <a:moveTo>
                  <a:pt x="3758" y="2074"/>
                </a:moveTo>
                <a:lnTo>
                  <a:pt x="3785" y="2046"/>
                </a:lnTo>
                <a:lnTo>
                  <a:pt x="3864" y="2123"/>
                </a:lnTo>
                <a:lnTo>
                  <a:pt x="3837" y="2150"/>
                </a:lnTo>
                <a:lnTo>
                  <a:pt x="3758" y="2074"/>
                </a:lnTo>
                <a:close/>
                <a:moveTo>
                  <a:pt x="3892" y="2203"/>
                </a:moveTo>
                <a:lnTo>
                  <a:pt x="3919" y="2176"/>
                </a:lnTo>
                <a:lnTo>
                  <a:pt x="3998" y="2252"/>
                </a:lnTo>
                <a:lnTo>
                  <a:pt x="3971" y="2280"/>
                </a:lnTo>
                <a:lnTo>
                  <a:pt x="3892" y="2203"/>
                </a:lnTo>
                <a:close/>
                <a:moveTo>
                  <a:pt x="22519" y="14602"/>
                </a:moveTo>
                <a:lnTo>
                  <a:pt x="22519" y="14542"/>
                </a:lnTo>
                <a:lnTo>
                  <a:pt x="22515" y="14539"/>
                </a:lnTo>
                <a:lnTo>
                  <a:pt x="22449" y="14637"/>
                </a:lnTo>
                <a:lnTo>
                  <a:pt x="22481" y="14659"/>
                </a:lnTo>
                <a:lnTo>
                  <a:pt x="22519" y="14602"/>
                </a:lnTo>
                <a:close/>
                <a:moveTo>
                  <a:pt x="21428" y="16154"/>
                </a:moveTo>
                <a:lnTo>
                  <a:pt x="21460" y="16176"/>
                </a:lnTo>
                <a:lnTo>
                  <a:pt x="21404" y="16259"/>
                </a:lnTo>
                <a:cubicBezTo>
                  <a:pt x="21452" y="16302"/>
                  <a:pt x="21483" y="16365"/>
                  <a:pt x="21483" y="16435"/>
                </a:cubicBezTo>
                <a:cubicBezTo>
                  <a:pt x="21483" y="16452"/>
                  <a:pt x="21481" y="16469"/>
                  <a:pt x="21478" y="16486"/>
                </a:cubicBezTo>
                <a:lnTo>
                  <a:pt x="21565" y="16519"/>
                </a:lnTo>
                <a:lnTo>
                  <a:pt x="21551" y="16556"/>
                </a:lnTo>
                <a:lnTo>
                  <a:pt x="21466" y="16523"/>
                </a:lnTo>
                <a:cubicBezTo>
                  <a:pt x="21431" y="16609"/>
                  <a:pt x="21347" y="16670"/>
                  <a:pt x="21248" y="16670"/>
                </a:cubicBezTo>
                <a:cubicBezTo>
                  <a:pt x="21193" y="16670"/>
                  <a:pt x="21143" y="16651"/>
                  <a:pt x="21103" y="16620"/>
                </a:cubicBezTo>
                <a:lnTo>
                  <a:pt x="21062" y="16661"/>
                </a:lnTo>
                <a:lnTo>
                  <a:pt x="21035" y="16634"/>
                </a:lnTo>
                <a:lnTo>
                  <a:pt x="21075" y="16593"/>
                </a:lnTo>
                <a:cubicBezTo>
                  <a:pt x="21057" y="16575"/>
                  <a:pt x="21043" y="16553"/>
                  <a:pt x="21033" y="16529"/>
                </a:cubicBezTo>
                <a:lnTo>
                  <a:pt x="21000" y="16541"/>
                </a:lnTo>
                <a:lnTo>
                  <a:pt x="20987" y="16504"/>
                </a:lnTo>
                <a:lnTo>
                  <a:pt x="21020" y="16492"/>
                </a:lnTo>
                <a:cubicBezTo>
                  <a:pt x="21016" y="16474"/>
                  <a:pt x="21013" y="16455"/>
                  <a:pt x="21013" y="16435"/>
                </a:cubicBezTo>
                <a:cubicBezTo>
                  <a:pt x="21013" y="16305"/>
                  <a:pt x="21118" y="16200"/>
                  <a:pt x="21248" y="16200"/>
                </a:cubicBezTo>
                <a:cubicBezTo>
                  <a:pt x="21294" y="16200"/>
                  <a:pt x="21337" y="16213"/>
                  <a:pt x="21373" y="16236"/>
                </a:cubicBezTo>
                <a:lnTo>
                  <a:pt x="21428" y="16154"/>
                </a:lnTo>
                <a:close/>
                <a:moveTo>
                  <a:pt x="21536" y="15993"/>
                </a:moveTo>
                <a:lnTo>
                  <a:pt x="21569" y="16014"/>
                </a:lnTo>
                <a:lnTo>
                  <a:pt x="21502" y="16113"/>
                </a:lnTo>
                <a:lnTo>
                  <a:pt x="21470" y="16091"/>
                </a:lnTo>
                <a:lnTo>
                  <a:pt x="21536" y="15993"/>
                </a:lnTo>
                <a:close/>
                <a:moveTo>
                  <a:pt x="21645" y="15831"/>
                </a:moveTo>
                <a:lnTo>
                  <a:pt x="21677" y="15853"/>
                </a:lnTo>
                <a:lnTo>
                  <a:pt x="21611" y="15951"/>
                </a:lnTo>
                <a:lnTo>
                  <a:pt x="21579" y="15930"/>
                </a:lnTo>
                <a:lnTo>
                  <a:pt x="21645" y="15831"/>
                </a:lnTo>
                <a:close/>
                <a:moveTo>
                  <a:pt x="21754" y="15670"/>
                </a:moveTo>
                <a:lnTo>
                  <a:pt x="21786" y="15691"/>
                </a:lnTo>
                <a:lnTo>
                  <a:pt x="21720" y="15790"/>
                </a:lnTo>
                <a:lnTo>
                  <a:pt x="21688" y="15768"/>
                </a:lnTo>
                <a:lnTo>
                  <a:pt x="21754" y="15670"/>
                </a:lnTo>
                <a:close/>
                <a:moveTo>
                  <a:pt x="21863" y="15508"/>
                </a:moveTo>
                <a:lnTo>
                  <a:pt x="21895" y="15530"/>
                </a:lnTo>
                <a:lnTo>
                  <a:pt x="21829" y="15628"/>
                </a:lnTo>
                <a:lnTo>
                  <a:pt x="21796" y="15606"/>
                </a:lnTo>
                <a:lnTo>
                  <a:pt x="21863" y="15508"/>
                </a:lnTo>
                <a:close/>
                <a:moveTo>
                  <a:pt x="21971" y="15347"/>
                </a:moveTo>
                <a:lnTo>
                  <a:pt x="22003" y="15368"/>
                </a:lnTo>
                <a:lnTo>
                  <a:pt x="21937" y="15467"/>
                </a:lnTo>
                <a:lnTo>
                  <a:pt x="21905" y="15445"/>
                </a:lnTo>
                <a:lnTo>
                  <a:pt x="21971" y="15347"/>
                </a:lnTo>
                <a:close/>
                <a:moveTo>
                  <a:pt x="22080" y="15185"/>
                </a:moveTo>
                <a:lnTo>
                  <a:pt x="22112" y="15207"/>
                </a:lnTo>
                <a:lnTo>
                  <a:pt x="22046" y="15305"/>
                </a:lnTo>
                <a:lnTo>
                  <a:pt x="22014" y="15283"/>
                </a:lnTo>
                <a:lnTo>
                  <a:pt x="22080" y="15185"/>
                </a:lnTo>
                <a:close/>
                <a:moveTo>
                  <a:pt x="22189" y="15024"/>
                </a:moveTo>
                <a:lnTo>
                  <a:pt x="22221" y="15045"/>
                </a:lnTo>
                <a:lnTo>
                  <a:pt x="22155" y="15143"/>
                </a:lnTo>
                <a:lnTo>
                  <a:pt x="22122" y="15122"/>
                </a:lnTo>
                <a:lnTo>
                  <a:pt x="22189" y="15024"/>
                </a:lnTo>
                <a:close/>
                <a:moveTo>
                  <a:pt x="22297" y="14862"/>
                </a:moveTo>
                <a:lnTo>
                  <a:pt x="22330" y="14884"/>
                </a:lnTo>
                <a:lnTo>
                  <a:pt x="22263" y="14982"/>
                </a:lnTo>
                <a:lnTo>
                  <a:pt x="22231" y="14960"/>
                </a:lnTo>
                <a:lnTo>
                  <a:pt x="22297" y="14862"/>
                </a:lnTo>
                <a:close/>
                <a:moveTo>
                  <a:pt x="22406" y="14700"/>
                </a:moveTo>
                <a:lnTo>
                  <a:pt x="22438" y="14722"/>
                </a:lnTo>
                <a:lnTo>
                  <a:pt x="22372" y="14820"/>
                </a:lnTo>
                <a:lnTo>
                  <a:pt x="22340" y="14799"/>
                </a:lnTo>
                <a:lnTo>
                  <a:pt x="22406" y="14700"/>
                </a:lnTo>
                <a:close/>
                <a:moveTo>
                  <a:pt x="18640" y="19050"/>
                </a:moveTo>
                <a:lnTo>
                  <a:pt x="18662" y="19050"/>
                </a:lnTo>
                <a:lnTo>
                  <a:pt x="18651" y="19039"/>
                </a:lnTo>
                <a:lnTo>
                  <a:pt x="18640" y="19050"/>
                </a:lnTo>
                <a:close/>
                <a:moveTo>
                  <a:pt x="20925" y="16799"/>
                </a:moveTo>
                <a:lnTo>
                  <a:pt x="20898" y="16772"/>
                </a:lnTo>
                <a:lnTo>
                  <a:pt x="20981" y="16688"/>
                </a:lnTo>
                <a:lnTo>
                  <a:pt x="21009" y="16715"/>
                </a:lnTo>
                <a:lnTo>
                  <a:pt x="20925" y="16799"/>
                </a:lnTo>
                <a:close/>
                <a:moveTo>
                  <a:pt x="20788" y="16938"/>
                </a:moveTo>
                <a:lnTo>
                  <a:pt x="20760" y="16910"/>
                </a:lnTo>
                <a:lnTo>
                  <a:pt x="20844" y="16826"/>
                </a:lnTo>
                <a:lnTo>
                  <a:pt x="20871" y="16853"/>
                </a:lnTo>
                <a:lnTo>
                  <a:pt x="20788" y="16938"/>
                </a:lnTo>
                <a:close/>
                <a:moveTo>
                  <a:pt x="20651" y="17076"/>
                </a:moveTo>
                <a:lnTo>
                  <a:pt x="20623" y="17049"/>
                </a:lnTo>
                <a:lnTo>
                  <a:pt x="20707" y="16964"/>
                </a:lnTo>
                <a:lnTo>
                  <a:pt x="20734" y="16992"/>
                </a:lnTo>
                <a:lnTo>
                  <a:pt x="20651" y="17076"/>
                </a:lnTo>
                <a:close/>
                <a:moveTo>
                  <a:pt x="20514" y="17214"/>
                </a:moveTo>
                <a:lnTo>
                  <a:pt x="20486" y="17187"/>
                </a:lnTo>
                <a:lnTo>
                  <a:pt x="20570" y="17103"/>
                </a:lnTo>
                <a:lnTo>
                  <a:pt x="20597" y="17130"/>
                </a:lnTo>
                <a:lnTo>
                  <a:pt x="20514" y="17214"/>
                </a:lnTo>
                <a:close/>
                <a:moveTo>
                  <a:pt x="20377" y="17352"/>
                </a:moveTo>
                <a:lnTo>
                  <a:pt x="20349" y="17325"/>
                </a:lnTo>
                <a:lnTo>
                  <a:pt x="20433" y="17241"/>
                </a:lnTo>
                <a:lnTo>
                  <a:pt x="20460" y="17268"/>
                </a:lnTo>
                <a:lnTo>
                  <a:pt x="20377" y="17352"/>
                </a:lnTo>
                <a:close/>
                <a:moveTo>
                  <a:pt x="20240" y="17491"/>
                </a:moveTo>
                <a:lnTo>
                  <a:pt x="20212" y="17463"/>
                </a:lnTo>
                <a:lnTo>
                  <a:pt x="20296" y="17379"/>
                </a:lnTo>
                <a:lnTo>
                  <a:pt x="20323" y="17407"/>
                </a:lnTo>
                <a:lnTo>
                  <a:pt x="20240" y="17491"/>
                </a:lnTo>
                <a:close/>
                <a:moveTo>
                  <a:pt x="20103" y="17629"/>
                </a:moveTo>
                <a:lnTo>
                  <a:pt x="20075" y="17602"/>
                </a:lnTo>
                <a:lnTo>
                  <a:pt x="20159" y="17518"/>
                </a:lnTo>
                <a:lnTo>
                  <a:pt x="20186" y="17545"/>
                </a:lnTo>
                <a:lnTo>
                  <a:pt x="20103" y="17629"/>
                </a:lnTo>
                <a:close/>
                <a:moveTo>
                  <a:pt x="19966" y="17767"/>
                </a:moveTo>
                <a:lnTo>
                  <a:pt x="19938" y="17740"/>
                </a:lnTo>
                <a:lnTo>
                  <a:pt x="20021" y="17656"/>
                </a:lnTo>
                <a:lnTo>
                  <a:pt x="20049" y="17683"/>
                </a:lnTo>
                <a:lnTo>
                  <a:pt x="19966" y="17767"/>
                </a:lnTo>
                <a:close/>
                <a:moveTo>
                  <a:pt x="19828" y="17906"/>
                </a:moveTo>
                <a:lnTo>
                  <a:pt x="19801" y="17878"/>
                </a:lnTo>
                <a:lnTo>
                  <a:pt x="19884" y="17794"/>
                </a:lnTo>
                <a:lnTo>
                  <a:pt x="19912" y="17821"/>
                </a:lnTo>
                <a:lnTo>
                  <a:pt x="19828" y="17906"/>
                </a:lnTo>
                <a:close/>
                <a:moveTo>
                  <a:pt x="19691" y="18044"/>
                </a:moveTo>
                <a:lnTo>
                  <a:pt x="19664" y="18017"/>
                </a:lnTo>
                <a:lnTo>
                  <a:pt x="19747" y="17932"/>
                </a:lnTo>
                <a:lnTo>
                  <a:pt x="19775" y="17960"/>
                </a:lnTo>
                <a:lnTo>
                  <a:pt x="19691" y="18044"/>
                </a:lnTo>
                <a:close/>
                <a:moveTo>
                  <a:pt x="19554" y="18182"/>
                </a:moveTo>
                <a:lnTo>
                  <a:pt x="19527" y="18155"/>
                </a:lnTo>
                <a:lnTo>
                  <a:pt x="19610" y="18071"/>
                </a:lnTo>
                <a:lnTo>
                  <a:pt x="19638" y="18098"/>
                </a:lnTo>
                <a:lnTo>
                  <a:pt x="19554" y="18182"/>
                </a:lnTo>
                <a:close/>
                <a:moveTo>
                  <a:pt x="19417" y="18321"/>
                </a:moveTo>
                <a:lnTo>
                  <a:pt x="19390" y="18293"/>
                </a:lnTo>
                <a:lnTo>
                  <a:pt x="19473" y="18209"/>
                </a:lnTo>
                <a:lnTo>
                  <a:pt x="19501" y="18236"/>
                </a:lnTo>
                <a:lnTo>
                  <a:pt x="19417" y="18321"/>
                </a:lnTo>
                <a:close/>
                <a:moveTo>
                  <a:pt x="19280" y="18459"/>
                </a:moveTo>
                <a:lnTo>
                  <a:pt x="19253" y="18431"/>
                </a:lnTo>
                <a:lnTo>
                  <a:pt x="19336" y="18347"/>
                </a:lnTo>
                <a:lnTo>
                  <a:pt x="19364" y="18375"/>
                </a:lnTo>
                <a:lnTo>
                  <a:pt x="19280" y="18459"/>
                </a:lnTo>
                <a:close/>
                <a:moveTo>
                  <a:pt x="19143" y="18597"/>
                </a:moveTo>
                <a:lnTo>
                  <a:pt x="19116" y="18570"/>
                </a:lnTo>
                <a:lnTo>
                  <a:pt x="19199" y="18486"/>
                </a:lnTo>
                <a:lnTo>
                  <a:pt x="19227" y="18513"/>
                </a:lnTo>
                <a:lnTo>
                  <a:pt x="19143" y="18597"/>
                </a:lnTo>
                <a:close/>
                <a:moveTo>
                  <a:pt x="19006" y="18735"/>
                </a:moveTo>
                <a:lnTo>
                  <a:pt x="18978" y="18708"/>
                </a:lnTo>
                <a:lnTo>
                  <a:pt x="19062" y="18624"/>
                </a:lnTo>
                <a:lnTo>
                  <a:pt x="19089" y="18651"/>
                </a:lnTo>
                <a:lnTo>
                  <a:pt x="19006" y="18735"/>
                </a:lnTo>
                <a:close/>
                <a:moveTo>
                  <a:pt x="18869" y="18874"/>
                </a:moveTo>
                <a:lnTo>
                  <a:pt x="18841" y="18846"/>
                </a:lnTo>
                <a:lnTo>
                  <a:pt x="18925" y="18762"/>
                </a:lnTo>
                <a:lnTo>
                  <a:pt x="18952" y="18790"/>
                </a:lnTo>
                <a:lnTo>
                  <a:pt x="18869" y="18874"/>
                </a:lnTo>
                <a:close/>
                <a:moveTo>
                  <a:pt x="18732" y="19012"/>
                </a:moveTo>
                <a:lnTo>
                  <a:pt x="18704" y="18985"/>
                </a:lnTo>
                <a:lnTo>
                  <a:pt x="18788" y="18900"/>
                </a:lnTo>
                <a:lnTo>
                  <a:pt x="18815" y="18928"/>
                </a:lnTo>
                <a:lnTo>
                  <a:pt x="18732" y="19012"/>
                </a:lnTo>
                <a:close/>
                <a:moveTo>
                  <a:pt x="15026" y="19050"/>
                </a:moveTo>
                <a:lnTo>
                  <a:pt x="15095" y="19050"/>
                </a:lnTo>
                <a:lnTo>
                  <a:pt x="15146" y="19021"/>
                </a:lnTo>
                <a:lnTo>
                  <a:pt x="15127" y="18988"/>
                </a:lnTo>
                <a:lnTo>
                  <a:pt x="15023" y="19046"/>
                </a:lnTo>
                <a:lnTo>
                  <a:pt x="15026" y="19050"/>
                </a:lnTo>
                <a:close/>
                <a:moveTo>
                  <a:pt x="16910" y="18032"/>
                </a:moveTo>
                <a:lnTo>
                  <a:pt x="16891" y="17998"/>
                </a:lnTo>
                <a:lnTo>
                  <a:pt x="16995" y="17940"/>
                </a:lnTo>
                <a:lnTo>
                  <a:pt x="17014" y="17974"/>
                </a:lnTo>
                <a:lnTo>
                  <a:pt x="16910" y="18032"/>
                </a:lnTo>
                <a:close/>
                <a:moveTo>
                  <a:pt x="16741" y="18127"/>
                </a:moveTo>
                <a:lnTo>
                  <a:pt x="16722" y="18093"/>
                </a:lnTo>
                <a:lnTo>
                  <a:pt x="16825" y="18035"/>
                </a:lnTo>
                <a:lnTo>
                  <a:pt x="16844" y="18069"/>
                </a:lnTo>
                <a:lnTo>
                  <a:pt x="16741" y="18127"/>
                </a:lnTo>
                <a:close/>
                <a:moveTo>
                  <a:pt x="16571" y="18222"/>
                </a:moveTo>
                <a:lnTo>
                  <a:pt x="16552" y="18188"/>
                </a:lnTo>
                <a:lnTo>
                  <a:pt x="16655" y="18130"/>
                </a:lnTo>
                <a:lnTo>
                  <a:pt x="16674" y="18164"/>
                </a:lnTo>
                <a:lnTo>
                  <a:pt x="16571" y="18222"/>
                </a:lnTo>
                <a:close/>
                <a:moveTo>
                  <a:pt x="16401" y="18318"/>
                </a:moveTo>
                <a:lnTo>
                  <a:pt x="16382" y="18284"/>
                </a:lnTo>
                <a:lnTo>
                  <a:pt x="16485" y="18226"/>
                </a:lnTo>
                <a:lnTo>
                  <a:pt x="16504" y="18260"/>
                </a:lnTo>
                <a:lnTo>
                  <a:pt x="16401" y="18318"/>
                </a:lnTo>
                <a:close/>
                <a:moveTo>
                  <a:pt x="16231" y="18413"/>
                </a:moveTo>
                <a:lnTo>
                  <a:pt x="16212" y="18379"/>
                </a:lnTo>
                <a:lnTo>
                  <a:pt x="16316" y="18321"/>
                </a:lnTo>
                <a:lnTo>
                  <a:pt x="16335" y="18355"/>
                </a:lnTo>
                <a:lnTo>
                  <a:pt x="16231" y="18413"/>
                </a:lnTo>
                <a:close/>
                <a:moveTo>
                  <a:pt x="16061" y="18508"/>
                </a:moveTo>
                <a:lnTo>
                  <a:pt x="16042" y="18474"/>
                </a:lnTo>
                <a:lnTo>
                  <a:pt x="16146" y="18416"/>
                </a:lnTo>
                <a:lnTo>
                  <a:pt x="16165" y="18450"/>
                </a:lnTo>
                <a:lnTo>
                  <a:pt x="16061" y="18508"/>
                </a:lnTo>
                <a:close/>
                <a:moveTo>
                  <a:pt x="15891" y="18603"/>
                </a:moveTo>
                <a:lnTo>
                  <a:pt x="15872" y="18569"/>
                </a:lnTo>
                <a:lnTo>
                  <a:pt x="15976" y="18511"/>
                </a:lnTo>
                <a:lnTo>
                  <a:pt x="15995" y="18545"/>
                </a:lnTo>
                <a:lnTo>
                  <a:pt x="15891" y="18603"/>
                </a:lnTo>
                <a:close/>
                <a:moveTo>
                  <a:pt x="15722" y="18698"/>
                </a:moveTo>
                <a:lnTo>
                  <a:pt x="15703" y="18665"/>
                </a:lnTo>
                <a:lnTo>
                  <a:pt x="15806" y="18607"/>
                </a:lnTo>
                <a:lnTo>
                  <a:pt x="15825" y="18640"/>
                </a:lnTo>
                <a:lnTo>
                  <a:pt x="15722" y="18698"/>
                </a:lnTo>
                <a:close/>
                <a:moveTo>
                  <a:pt x="15552" y="18794"/>
                </a:moveTo>
                <a:lnTo>
                  <a:pt x="15533" y="18760"/>
                </a:lnTo>
                <a:lnTo>
                  <a:pt x="15636" y="18702"/>
                </a:lnTo>
                <a:lnTo>
                  <a:pt x="15655" y="18736"/>
                </a:lnTo>
                <a:lnTo>
                  <a:pt x="15552" y="18794"/>
                </a:lnTo>
                <a:close/>
                <a:moveTo>
                  <a:pt x="15382" y="18889"/>
                </a:moveTo>
                <a:lnTo>
                  <a:pt x="15363" y="18855"/>
                </a:lnTo>
                <a:lnTo>
                  <a:pt x="15466" y="18797"/>
                </a:lnTo>
                <a:lnTo>
                  <a:pt x="15485" y="18831"/>
                </a:lnTo>
                <a:lnTo>
                  <a:pt x="15382" y="18889"/>
                </a:lnTo>
                <a:close/>
                <a:moveTo>
                  <a:pt x="15212" y="18984"/>
                </a:moveTo>
                <a:lnTo>
                  <a:pt x="15193" y="18950"/>
                </a:lnTo>
                <a:lnTo>
                  <a:pt x="15297" y="18892"/>
                </a:lnTo>
                <a:lnTo>
                  <a:pt x="15315" y="18926"/>
                </a:lnTo>
                <a:lnTo>
                  <a:pt x="15212" y="18984"/>
                </a:lnTo>
                <a:close/>
                <a:moveTo>
                  <a:pt x="17398" y="19050"/>
                </a:moveTo>
                <a:lnTo>
                  <a:pt x="17437" y="19050"/>
                </a:lnTo>
                <a:lnTo>
                  <a:pt x="17432" y="18965"/>
                </a:lnTo>
                <a:lnTo>
                  <a:pt x="17393" y="18967"/>
                </a:lnTo>
                <a:lnTo>
                  <a:pt x="17398" y="19050"/>
                </a:lnTo>
                <a:close/>
                <a:moveTo>
                  <a:pt x="17393" y="18306"/>
                </a:moveTo>
                <a:lnTo>
                  <a:pt x="17354" y="18308"/>
                </a:lnTo>
                <a:lnTo>
                  <a:pt x="17347" y="18190"/>
                </a:lnTo>
                <a:lnTo>
                  <a:pt x="17386" y="18188"/>
                </a:lnTo>
                <a:lnTo>
                  <a:pt x="17393" y="18306"/>
                </a:lnTo>
                <a:close/>
                <a:moveTo>
                  <a:pt x="17405" y="18500"/>
                </a:moveTo>
                <a:lnTo>
                  <a:pt x="17366" y="18503"/>
                </a:lnTo>
                <a:lnTo>
                  <a:pt x="17359" y="18384"/>
                </a:lnTo>
                <a:lnTo>
                  <a:pt x="17398" y="18382"/>
                </a:lnTo>
                <a:lnTo>
                  <a:pt x="17405" y="18500"/>
                </a:lnTo>
                <a:close/>
                <a:moveTo>
                  <a:pt x="17416" y="18695"/>
                </a:moveTo>
                <a:lnTo>
                  <a:pt x="17377" y="18697"/>
                </a:lnTo>
                <a:lnTo>
                  <a:pt x="17370" y="18579"/>
                </a:lnTo>
                <a:lnTo>
                  <a:pt x="17409" y="18576"/>
                </a:lnTo>
                <a:lnTo>
                  <a:pt x="17416" y="18695"/>
                </a:lnTo>
                <a:close/>
                <a:moveTo>
                  <a:pt x="17427" y="18889"/>
                </a:moveTo>
                <a:lnTo>
                  <a:pt x="17389" y="18891"/>
                </a:lnTo>
                <a:lnTo>
                  <a:pt x="17382" y="18773"/>
                </a:lnTo>
                <a:lnTo>
                  <a:pt x="17420" y="18771"/>
                </a:lnTo>
                <a:lnTo>
                  <a:pt x="17427" y="18889"/>
                </a:lnTo>
                <a:close/>
                <a:moveTo>
                  <a:pt x="21747" y="16589"/>
                </a:moveTo>
                <a:lnTo>
                  <a:pt x="21733" y="16626"/>
                </a:lnTo>
                <a:lnTo>
                  <a:pt x="21622" y="16583"/>
                </a:lnTo>
                <a:lnTo>
                  <a:pt x="21636" y="16547"/>
                </a:lnTo>
                <a:lnTo>
                  <a:pt x="21747" y="16589"/>
                </a:lnTo>
                <a:close/>
                <a:moveTo>
                  <a:pt x="21929" y="16659"/>
                </a:moveTo>
                <a:lnTo>
                  <a:pt x="21915" y="16696"/>
                </a:lnTo>
                <a:lnTo>
                  <a:pt x="21804" y="16653"/>
                </a:lnTo>
                <a:lnTo>
                  <a:pt x="21818" y="16617"/>
                </a:lnTo>
                <a:lnTo>
                  <a:pt x="21929" y="16659"/>
                </a:lnTo>
                <a:close/>
                <a:moveTo>
                  <a:pt x="22110" y="16729"/>
                </a:moveTo>
                <a:lnTo>
                  <a:pt x="22096" y="16766"/>
                </a:lnTo>
                <a:lnTo>
                  <a:pt x="21986" y="16723"/>
                </a:lnTo>
                <a:lnTo>
                  <a:pt x="22000" y="16687"/>
                </a:lnTo>
                <a:lnTo>
                  <a:pt x="22110" y="16729"/>
                </a:lnTo>
                <a:close/>
                <a:moveTo>
                  <a:pt x="22292" y="16799"/>
                </a:moveTo>
                <a:lnTo>
                  <a:pt x="22278" y="16836"/>
                </a:lnTo>
                <a:lnTo>
                  <a:pt x="22168" y="16793"/>
                </a:lnTo>
                <a:lnTo>
                  <a:pt x="22182" y="16757"/>
                </a:lnTo>
                <a:lnTo>
                  <a:pt x="22292" y="16799"/>
                </a:lnTo>
                <a:close/>
                <a:moveTo>
                  <a:pt x="22474" y="16869"/>
                </a:moveTo>
                <a:lnTo>
                  <a:pt x="22460" y="16906"/>
                </a:lnTo>
                <a:lnTo>
                  <a:pt x="22349" y="16863"/>
                </a:lnTo>
                <a:lnTo>
                  <a:pt x="22363" y="16827"/>
                </a:lnTo>
                <a:lnTo>
                  <a:pt x="22474" y="16869"/>
                </a:lnTo>
                <a:close/>
                <a:moveTo>
                  <a:pt x="20915" y="16529"/>
                </a:moveTo>
                <a:lnTo>
                  <a:pt x="20928" y="16566"/>
                </a:lnTo>
                <a:lnTo>
                  <a:pt x="20816" y="16605"/>
                </a:lnTo>
                <a:lnTo>
                  <a:pt x="20803" y="16569"/>
                </a:lnTo>
                <a:lnTo>
                  <a:pt x="20915" y="16529"/>
                </a:lnTo>
                <a:close/>
                <a:moveTo>
                  <a:pt x="20731" y="16594"/>
                </a:moveTo>
                <a:lnTo>
                  <a:pt x="20744" y="16631"/>
                </a:lnTo>
                <a:lnTo>
                  <a:pt x="20632" y="16670"/>
                </a:lnTo>
                <a:lnTo>
                  <a:pt x="20619" y="16634"/>
                </a:lnTo>
                <a:lnTo>
                  <a:pt x="20731" y="16594"/>
                </a:lnTo>
                <a:close/>
                <a:moveTo>
                  <a:pt x="20547" y="16659"/>
                </a:moveTo>
                <a:lnTo>
                  <a:pt x="20560" y="16696"/>
                </a:lnTo>
                <a:lnTo>
                  <a:pt x="20448" y="16735"/>
                </a:lnTo>
                <a:lnTo>
                  <a:pt x="20435" y="16699"/>
                </a:lnTo>
                <a:lnTo>
                  <a:pt x="20547" y="16659"/>
                </a:lnTo>
                <a:close/>
                <a:moveTo>
                  <a:pt x="20364" y="16724"/>
                </a:moveTo>
                <a:lnTo>
                  <a:pt x="20377" y="16761"/>
                </a:lnTo>
                <a:lnTo>
                  <a:pt x="20265" y="16800"/>
                </a:lnTo>
                <a:lnTo>
                  <a:pt x="20252" y="16763"/>
                </a:lnTo>
                <a:lnTo>
                  <a:pt x="20364" y="16724"/>
                </a:lnTo>
                <a:close/>
                <a:moveTo>
                  <a:pt x="20180" y="16789"/>
                </a:moveTo>
                <a:lnTo>
                  <a:pt x="20193" y="16825"/>
                </a:lnTo>
                <a:lnTo>
                  <a:pt x="20081" y="16865"/>
                </a:lnTo>
                <a:lnTo>
                  <a:pt x="20068" y="16828"/>
                </a:lnTo>
                <a:lnTo>
                  <a:pt x="20180" y="16789"/>
                </a:lnTo>
                <a:close/>
                <a:moveTo>
                  <a:pt x="19996" y="16854"/>
                </a:moveTo>
                <a:lnTo>
                  <a:pt x="20009" y="16890"/>
                </a:lnTo>
                <a:lnTo>
                  <a:pt x="19897" y="16930"/>
                </a:lnTo>
                <a:lnTo>
                  <a:pt x="19884" y="16893"/>
                </a:lnTo>
                <a:lnTo>
                  <a:pt x="19996" y="16854"/>
                </a:lnTo>
                <a:close/>
                <a:moveTo>
                  <a:pt x="19812" y="16918"/>
                </a:moveTo>
                <a:lnTo>
                  <a:pt x="19825" y="16955"/>
                </a:lnTo>
                <a:lnTo>
                  <a:pt x="19714" y="16994"/>
                </a:lnTo>
                <a:lnTo>
                  <a:pt x="19701" y="16958"/>
                </a:lnTo>
                <a:lnTo>
                  <a:pt x="19812" y="16918"/>
                </a:lnTo>
                <a:close/>
                <a:moveTo>
                  <a:pt x="19629" y="16983"/>
                </a:moveTo>
                <a:lnTo>
                  <a:pt x="19642" y="17020"/>
                </a:lnTo>
                <a:lnTo>
                  <a:pt x="19530" y="17059"/>
                </a:lnTo>
                <a:lnTo>
                  <a:pt x="19517" y="17023"/>
                </a:lnTo>
                <a:lnTo>
                  <a:pt x="19629" y="16983"/>
                </a:lnTo>
                <a:close/>
                <a:moveTo>
                  <a:pt x="19445" y="17048"/>
                </a:moveTo>
                <a:lnTo>
                  <a:pt x="19458" y="17085"/>
                </a:lnTo>
                <a:lnTo>
                  <a:pt x="19346" y="17124"/>
                </a:lnTo>
                <a:lnTo>
                  <a:pt x="19333" y="17088"/>
                </a:lnTo>
                <a:lnTo>
                  <a:pt x="19445" y="17048"/>
                </a:lnTo>
                <a:close/>
                <a:moveTo>
                  <a:pt x="19261" y="17113"/>
                </a:moveTo>
                <a:lnTo>
                  <a:pt x="19274" y="17150"/>
                </a:lnTo>
                <a:lnTo>
                  <a:pt x="19162" y="17189"/>
                </a:lnTo>
                <a:lnTo>
                  <a:pt x="19150" y="17152"/>
                </a:lnTo>
                <a:lnTo>
                  <a:pt x="19261" y="17113"/>
                </a:lnTo>
                <a:close/>
                <a:moveTo>
                  <a:pt x="19078" y="17178"/>
                </a:moveTo>
                <a:lnTo>
                  <a:pt x="19091" y="17214"/>
                </a:lnTo>
                <a:lnTo>
                  <a:pt x="18979" y="17254"/>
                </a:lnTo>
                <a:lnTo>
                  <a:pt x="18966" y="17217"/>
                </a:lnTo>
                <a:lnTo>
                  <a:pt x="19078" y="17178"/>
                </a:lnTo>
                <a:close/>
                <a:moveTo>
                  <a:pt x="18894" y="17243"/>
                </a:moveTo>
                <a:lnTo>
                  <a:pt x="18907" y="17279"/>
                </a:lnTo>
                <a:lnTo>
                  <a:pt x="18795" y="17319"/>
                </a:lnTo>
                <a:lnTo>
                  <a:pt x="18782" y="17282"/>
                </a:lnTo>
                <a:lnTo>
                  <a:pt x="18894" y="17243"/>
                </a:lnTo>
                <a:close/>
                <a:moveTo>
                  <a:pt x="18710" y="17307"/>
                </a:moveTo>
                <a:lnTo>
                  <a:pt x="18723" y="17344"/>
                </a:lnTo>
                <a:lnTo>
                  <a:pt x="18611" y="17383"/>
                </a:lnTo>
                <a:lnTo>
                  <a:pt x="18598" y="17347"/>
                </a:lnTo>
                <a:lnTo>
                  <a:pt x="18710" y="17307"/>
                </a:lnTo>
                <a:close/>
                <a:moveTo>
                  <a:pt x="18527" y="17372"/>
                </a:moveTo>
                <a:lnTo>
                  <a:pt x="18539" y="17409"/>
                </a:lnTo>
                <a:lnTo>
                  <a:pt x="18428" y="17448"/>
                </a:lnTo>
                <a:lnTo>
                  <a:pt x="18415" y="17412"/>
                </a:lnTo>
                <a:lnTo>
                  <a:pt x="18527" y="17372"/>
                </a:lnTo>
                <a:close/>
                <a:moveTo>
                  <a:pt x="18343" y="17437"/>
                </a:moveTo>
                <a:lnTo>
                  <a:pt x="18356" y="17474"/>
                </a:lnTo>
                <a:lnTo>
                  <a:pt x="18244" y="17513"/>
                </a:lnTo>
                <a:lnTo>
                  <a:pt x="18231" y="17476"/>
                </a:lnTo>
                <a:lnTo>
                  <a:pt x="18343" y="17437"/>
                </a:lnTo>
                <a:close/>
                <a:moveTo>
                  <a:pt x="18159" y="17502"/>
                </a:moveTo>
                <a:lnTo>
                  <a:pt x="18172" y="17538"/>
                </a:lnTo>
                <a:lnTo>
                  <a:pt x="18060" y="17578"/>
                </a:lnTo>
                <a:lnTo>
                  <a:pt x="18047" y="17541"/>
                </a:lnTo>
                <a:lnTo>
                  <a:pt x="18159" y="17502"/>
                </a:lnTo>
                <a:close/>
                <a:moveTo>
                  <a:pt x="17975" y="17567"/>
                </a:moveTo>
                <a:lnTo>
                  <a:pt x="17988" y="17603"/>
                </a:lnTo>
                <a:lnTo>
                  <a:pt x="17877" y="17643"/>
                </a:lnTo>
                <a:lnTo>
                  <a:pt x="17864" y="17606"/>
                </a:lnTo>
                <a:lnTo>
                  <a:pt x="17975" y="17567"/>
                </a:lnTo>
                <a:close/>
                <a:moveTo>
                  <a:pt x="17792" y="17631"/>
                </a:moveTo>
                <a:lnTo>
                  <a:pt x="17805" y="17668"/>
                </a:lnTo>
                <a:lnTo>
                  <a:pt x="17693" y="17708"/>
                </a:lnTo>
                <a:lnTo>
                  <a:pt x="17680" y="17671"/>
                </a:lnTo>
                <a:lnTo>
                  <a:pt x="17792" y="17631"/>
                </a:lnTo>
                <a:close/>
                <a:moveTo>
                  <a:pt x="22519" y="7144"/>
                </a:moveTo>
                <a:lnTo>
                  <a:pt x="22519" y="7075"/>
                </a:lnTo>
                <a:lnTo>
                  <a:pt x="22495" y="7085"/>
                </a:lnTo>
                <a:lnTo>
                  <a:pt x="22519" y="7144"/>
                </a:lnTo>
                <a:close/>
                <a:moveTo>
                  <a:pt x="21402" y="4294"/>
                </a:moveTo>
                <a:lnTo>
                  <a:pt x="21366" y="4309"/>
                </a:lnTo>
                <a:lnTo>
                  <a:pt x="21332" y="4226"/>
                </a:lnTo>
                <a:cubicBezTo>
                  <a:pt x="21312" y="4232"/>
                  <a:pt x="21291" y="4235"/>
                  <a:pt x="21269" y="4235"/>
                </a:cubicBezTo>
                <a:cubicBezTo>
                  <a:pt x="21139" y="4235"/>
                  <a:pt x="21034" y="4130"/>
                  <a:pt x="21034" y="4000"/>
                </a:cubicBezTo>
                <a:cubicBezTo>
                  <a:pt x="21034" y="3976"/>
                  <a:pt x="21038" y="3953"/>
                  <a:pt x="21044" y="3931"/>
                </a:cubicBezTo>
                <a:lnTo>
                  <a:pt x="21017" y="3920"/>
                </a:lnTo>
                <a:lnTo>
                  <a:pt x="21031" y="3884"/>
                </a:lnTo>
                <a:lnTo>
                  <a:pt x="21059" y="3895"/>
                </a:lnTo>
                <a:cubicBezTo>
                  <a:pt x="21097" y="3818"/>
                  <a:pt x="21177" y="3765"/>
                  <a:pt x="21269" y="3765"/>
                </a:cubicBezTo>
                <a:cubicBezTo>
                  <a:pt x="21292" y="3765"/>
                  <a:pt x="21315" y="3768"/>
                  <a:pt x="21336" y="3775"/>
                </a:cubicBezTo>
                <a:lnTo>
                  <a:pt x="21361" y="3696"/>
                </a:lnTo>
                <a:lnTo>
                  <a:pt x="21398" y="3707"/>
                </a:lnTo>
                <a:lnTo>
                  <a:pt x="21372" y="3789"/>
                </a:lnTo>
                <a:cubicBezTo>
                  <a:pt x="21450" y="3827"/>
                  <a:pt x="21504" y="3907"/>
                  <a:pt x="21504" y="4000"/>
                </a:cubicBezTo>
                <a:cubicBezTo>
                  <a:pt x="21504" y="4094"/>
                  <a:pt x="21449" y="4175"/>
                  <a:pt x="21369" y="4213"/>
                </a:cubicBezTo>
                <a:lnTo>
                  <a:pt x="21402" y="4294"/>
                </a:lnTo>
                <a:close/>
                <a:moveTo>
                  <a:pt x="21475" y="4475"/>
                </a:moveTo>
                <a:lnTo>
                  <a:pt x="21439" y="4489"/>
                </a:lnTo>
                <a:lnTo>
                  <a:pt x="21395" y="4380"/>
                </a:lnTo>
                <a:lnTo>
                  <a:pt x="21431" y="4365"/>
                </a:lnTo>
                <a:lnTo>
                  <a:pt x="21475" y="4475"/>
                </a:lnTo>
                <a:close/>
                <a:moveTo>
                  <a:pt x="21549" y="4655"/>
                </a:moveTo>
                <a:lnTo>
                  <a:pt x="21513" y="4670"/>
                </a:lnTo>
                <a:lnTo>
                  <a:pt x="21468" y="4560"/>
                </a:lnTo>
                <a:lnTo>
                  <a:pt x="21504" y="4545"/>
                </a:lnTo>
                <a:lnTo>
                  <a:pt x="21549" y="4655"/>
                </a:lnTo>
                <a:close/>
                <a:moveTo>
                  <a:pt x="21622" y="4835"/>
                </a:moveTo>
                <a:lnTo>
                  <a:pt x="21586" y="4850"/>
                </a:lnTo>
                <a:lnTo>
                  <a:pt x="21542" y="4740"/>
                </a:lnTo>
                <a:lnTo>
                  <a:pt x="21577" y="4726"/>
                </a:lnTo>
                <a:lnTo>
                  <a:pt x="21622" y="4835"/>
                </a:lnTo>
                <a:close/>
                <a:moveTo>
                  <a:pt x="21695" y="5016"/>
                </a:moveTo>
                <a:lnTo>
                  <a:pt x="21660" y="5030"/>
                </a:lnTo>
                <a:lnTo>
                  <a:pt x="21615" y="4921"/>
                </a:lnTo>
                <a:lnTo>
                  <a:pt x="21651" y="4906"/>
                </a:lnTo>
                <a:lnTo>
                  <a:pt x="21695" y="5016"/>
                </a:lnTo>
                <a:close/>
                <a:moveTo>
                  <a:pt x="21769" y="5196"/>
                </a:moveTo>
                <a:lnTo>
                  <a:pt x="21733" y="5211"/>
                </a:lnTo>
                <a:lnTo>
                  <a:pt x="21688" y="5101"/>
                </a:lnTo>
                <a:lnTo>
                  <a:pt x="21724" y="5086"/>
                </a:lnTo>
                <a:lnTo>
                  <a:pt x="21769" y="5196"/>
                </a:lnTo>
                <a:close/>
                <a:moveTo>
                  <a:pt x="21842" y="5377"/>
                </a:moveTo>
                <a:lnTo>
                  <a:pt x="21806" y="5391"/>
                </a:lnTo>
                <a:lnTo>
                  <a:pt x="21762" y="5281"/>
                </a:lnTo>
                <a:lnTo>
                  <a:pt x="21798" y="5267"/>
                </a:lnTo>
                <a:lnTo>
                  <a:pt x="21842" y="5377"/>
                </a:lnTo>
                <a:close/>
                <a:moveTo>
                  <a:pt x="21916" y="5557"/>
                </a:moveTo>
                <a:lnTo>
                  <a:pt x="21880" y="5572"/>
                </a:lnTo>
                <a:lnTo>
                  <a:pt x="21835" y="5462"/>
                </a:lnTo>
                <a:lnTo>
                  <a:pt x="21871" y="5447"/>
                </a:lnTo>
                <a:lnTo>
                  <a:pt x="21916" y="5557"/>
                </a:lnTo>
                <a:close/>
                <a:moveTo>
                  <a:pt x="21989" y="5737"/>
                </a:moveTo>
                <a:lnTo>
                  <a:pt x="21953" y="5752"/>
                </a:lnTo>
                <a:lnTo>
                  <a:pt x="21908" y="5642"/>
                </a:lnTo>
                <a:lnTo>
                  <a:pt x="21944" y="5628"/>
                </a:lnTo>
                <a:lnTo>
                  <a:pt x="21989" y="5737"/>
                </a:lnTo>
                <a:close/>
                <a:moveTo>
                  <a:pt x="22062" y="5918"/>
                </a:moveTo>
                <a:lnTo>
                  <a:pt x="22026" y="5932"/>
                </a:lnTo>
                <a:lnTo>
                  <a:pt x="21982" y="5822"/>
                </a:lnTo>
                <a:lnTo>
                  <a:pt x="22018" y="5808"/>
                </a:lnTo>
                <a:lnTo>
                  <a:pt x="22062" y="5918"/>
                </a:lnTo>
                <a:close/>
                <a:moveTo>
                  <a:pt x="22136" y="6098"/>
                </a:moveTo>
                <a:lnTo>
                  <a:pt x="22100" y="6113"/>
                </a:lnTo>
                <a:lnTo>
                  <a:pt x="22055" y="6003"/>
                </a:lnTo>
                <a:lnTo>
                  <a:pt x="22091" y="5988"/>
                </a:lnTo>
                <a:lnTo>
                  <a:pt x="22136" y="6098"/>
                </a:lnTo>
                <a:close/>
                <a:moveTo>
                  <a:pt x="22209" y="6278"/>
                </a:moveTo>
                <a:lnTo>
                  <a:pt x="22173" y="6293"/>
                </a:lnTo>
                <a:lnTo>
                  <a:pt x="22128" y="6183"/>
                </a:lnTo>
                <a:lnTo>
                  <a:pt x="22164" y="6169"/>
                </a:lnTo>
                <a:lnTo>
                  <a:pt x="22209" y="6278"/>
                </a:lnTo>
                <a:close/>
                <a:moveTo>
                  <a:pt x="22282" y="6459"/>
                </a:moveTo>
                <a:lnTo>
                  <a:pt x="22246" y="6473"/>
                </a:lnTo>
                <a:lnTo>
                  <a:pt x="22202" y="6364"/>
                </a:lnTo>
                <a:lnTo>
                  <a:pt x="22238" y="6349"/>
                </a:lnTo>
                <a:lnTo>
                  <a:pt x="22282" y="6459"/>
                </a:lnTo>
                <a:close/>
                <a:moveTo>
                  <a:pt x="22356" y="6639"/>
                </a:moveTo>
                <a:lnTo>
                  <a:pt x="22320" y="6654"/>
                </a:lnTo>
                <a:lnTo>
                  <a:pt x="22275" y="6544"/>
                </a:lnTo>
                <a:lnTo>
                  <a:pt x="22311" y="6529"/>
                </a:lnTo>
                <a:lnTo>
                  <a:pt x="22356" y="6639"/>
                </a:lnTo>
                <a:close/>
                <a:moveTo>
                  <a:pt x="22429" y="6820"/>
                </a:moveTo>
                <a:lnTo>
                  <a:pt x="22393" y="6834"/>
                </a:lnTo>
                <a:lnTo>
                  <a:pt x="22348" y="6724"/>
                </a:lnTo>
                <a:lnTo>
                  <a:pt x="22384" y="6710"/>
                </a:lnTo>
                <a:lnTo>
                  <a:pt x="22429" y="6820"/>
                </a:lnTo>
                <a:close/>
                <a:moveTo>
                  <a:pt x="22502" y="7000"/>
                </a:moveTo>
                <a:lnTo>
                  <a:pt x="22466" y="7015"/>
                </a:lnTo>
                <a:lnTo>
                  <a:pt x="22422" y="6905"/>
                </a:lnTo>
                <a:lnTo>
                  <a:pt x="22458" y="6890"/>
                </a:lnTo>
                <a:lnTo>
                  <a:pt x="22502" y="7000"/>
                </a:lnTo>
                <a:close/>
                <a:moveTo>
                  <a:pt x="22447" y="0"/>
                </a:moveTo>
                <a:lnTo>
                  <a:pt x="22349" y="0"/>
                </a:lnTo>
                <a:lnTo>
                  <a:pt x="22328" y="2"/>
                </a:lnTo>
                <a:lnTo>
                  <a:pt x="22333" y="41"/>
                </a:lnTo>
                <a:lnTo>
                  <a:pt x="22451" y="27"/>
                </a:lnTo>
                <a:lnTo>
                  <a:pt x="22447" y="0"/>
                </a:lnTo>
                <a:close/>
                <a:moveTo>
                  <a:pt x="14321" y="923"/>
                </a:moveTo>
                <a:lnTo>
                  <a:pt x="14326" y="961"/>
                </a:lnTo>
                <a:lnTo>
                  <a:pt x="14208" y="975"/>
                </a:lnTo>
                <a:lnTo>
                  <a:pt x="14204" y="936"/>
                </a:lnTo>
                <a:lnTo>
                  <a:pt x="14321" y="923"/>
                </a:lnTo>
                <a:close/>
                <a:moveTo>
                  <a:pt x="14515" y="900"/>
                </a:moveTo>
                <a:lnTo>
                  <a:pt x="14519" y="939"/>
                </a:lnTo>
                <a:lnTo>
                  <a:pt x="14402" y="953"/>
                </a:lnTo>
                <a:lnTo>
                  <a:pt x="14397" y="914"/>
                </a:lnTo>
                <a:lnTo>
                  <a:pt x="14515" y="900"/>
                </a:lnTo>
                <a:close/>
                <a:moveTo>
                  <a:pt x="14708" y="878"/>
                </a:moveTo>
                <a:lnTo>
                  <a:pt x="14713" y="917"/>
                </a:lnTo>
                <a:lnTo>
                  <a:pt x="14595" y="930"/>
                </a:lnTo>
                <a:lnTo>
                  <a:pt x="14591" y="892"/>
                </a:lnTo>
                <a:lnTo>
                  <a:pt x="14708" y="878"/>
                </a:lnTo>
                <a:close/>
                <a:moveTo>
                  <a:pt x="14902" y="856"/>
                </a:moveTo>
                <a:lnTo>
                  <a:pt x="14906" y="895"/>
                </a:lnTo>
                <a:lnTo>
                  <a:pt x="14788" y="908"/>
                </a:lnTo>
                <a:lnTo>
                  <a:pt x="14784" y="870"/>
                </a:lnTo>
                <a:lnTo>
                  <a:pt x="14902" y="856"/>
                </a:lnTo>
                <a:close/>
                <a:moveTo>
                  <a:pt x="15095" y="834"/>
                </a:moveTo>
                <a:lnTo>
                  <a:pt x="15100" y="872"/>
                </a:lnTo>
                <a:lnTo>
                  <a:pt x="14982" y="886"/>
                </a:lnTo>
                <a:lnTo>
                  <a:pt x="14977" y="847"/>
                </a:lnTo>
                <a:lnTo>
                  <a:pt x="15095" y="834"/>
                </a:lnTo>
                <a:close/>
                <a:moveTo>
                  <a:pt x="15289" y="812"/>
                </a:moveTo>
                <a:lnTo>
                  <a:pt x="15293" y="850"/>
                </a:lnTo>
                <a:lnTo>
                  <a:pt x="15175" y="864"/>
                </a:lnTo>
                <a:lnTo>
                  <a:pt x="15171" y="825"/>
                </a:lnTo>
                <a:lnTo>
                  <a:pt x="15289" y="812"/>
                </a:lnTo>
                <a:close/>
                <a:moveTo>
                  <a:pt x="15482" y="789"/>
                </a:moveTo>
                <a:lnTo>
                  <a:pt x="15486" y="828"/>
                </a:lnTo>
                <a:lnTo>
                  <a:pt x="15369" y="841"/>
                </a:lnTo>
                <a:lnTo>
                  <a:pt x="15364" y="803"/>
                </a:lnTo>
                <a:lnTo>
                  <a:pt x="15482" y="789"/>
                </a:lnTo>
                <a:close/>
                <a:moveTo>
                  <a:pt x="15675" y="767"/>
                </a:moveTo>
                <a:lnTo>
                  <a:pt x="15680" y="806"/>
                </a:lnTo>
                <a:lnTo>
                  <a:pt x="15562" y="819"/>
                </a:lnTo>
                <a:lnTo>
                  <a:pt x="15558" y="781"/>
                </a:lnTo>
                <a:lnTo>
                  <a:pt x="15675" y="767"/>
                </a:lnTo>
                <a:close/>
                <a:moveTo>
                  <a:pt x="15869" y="745"/>
                </a:moveTo>
                <a:lnTo>
                  <a:pt x="15873" y="783"/>
                </a:lnTo>
                <a:lnTo>
                  <a:pt x="15756" y="797"/>
                </a:lnTo>
                <a:lnTo>
                  <a:pt x="15751" y="758"/>
                </a:lnTo>
                <a:lnTo>
                  <a:pt x="15869" y="745"/>
                </a:lnTo>
                <a:close/>
                <a:moveTo>
                  <a:pt x="16062" y="723"/>
                </a:moveTo>
                <a:lnTo>
                  <a:pt x="16067" y="761"/>
                </a:lnTo>
                <a:lnTo>
                  <a:pt x="15949" y="775"/>
                </a:lnTo>
                <a:lnTo>
                  <a:pt x="15945" y="736"/>
                </a:lnTo>
                <a:lnTo>
                  <a:pt x="16062" y="723"/>
                </a:lnTo>
                <a:close/>
                <a:moveTo>
                  <a:pt x="16256" y="700"/>
                </a:moveTo>
                <a:lnTo>
                  <a:pt x="16260" y="739"/>
                </a:lnTo>
                <a:lnTo>
                  <a:pt x="16142" y="753"/>
                </a:lnTo>
                <a:lnTo>
                  <a:pt x="16138" y="714"/>
                </a:lnTo>
                <a:lnTo>
                  <a:pt x="16256" y="700"/>
                </a:lnTo>
                <a:close/>
                <a:moveTo>
                  <a:pt x="16449" y="678"/>
                </a:moveTo>
                <a:lnTo>
                  <a:pt x="16454" y="717"/>
                </a:lnTo>
                <a:lnTo>
                  <a:pt x="16336" y="730"/>
                </a:lnTo>
                <a:lnTo>
                  <a:pt x="16331" y="692"/>
                </a:lnTo>
                <a:lnTo>
                  <a:pt x="16449" y="678"/>
                </a:lnTo>
                <a:close/>
                <a:moveTo>
                  <a:pt x="16643" y="656"/>
                </a:moveTo>
                <a:lnTo>
                  <a:pt x="16647" y="695"/>
                </a:lnTo>
                <a:lnTo>
                  <a:pt x="16529" y="708"/>
                </a:lnTo>
                <a:lnTo>
                  <a:pt x="16525" y="669"/>
                </a:lnTo>
                <a:lnTo>
                  <a:pt x="16643" y="656"/>
                </a:lnTo>
                <a:close/>
                <a:moveTo>
                  <a:pt x="16836" y="634"/>
                </a:moveTo>
                <a:lnTo>
                  <a:pt x="16841" y="672"/>
                </a:lnTo>
                <a:lnTo>
                  <a:pt x="16723" y="686"/>
                </a:lnTo>
                <a:lnTo>
                  <a:pt x="16718" y="647"/>
                </a:lnTo>
                <a:lnTo>
                  <a:pt x="16836" y="634"/>
                </a:lnTo>
                <a:close/>
                <a:moveTo>
                  <a:pt x="17030" y="612"/>
                </a:moveTo>
                <a:lnTo>
                  <a:pt x="17034" y="650"/>
                </a:lnTo>
                <a:lnTo>
                  <a:pt x="16916" y="664"/>
                </a:lnTo>
                <a:lnTo>
                  <a:pt x="16912" y="625"/>
                </a:lnTo>
                <a:lnTo>
                  <a:pt x="17030" y="612"/>
                </a:lnTo>
                <a:close/>
                <a:moveTo>
                  <a:pt x="17223" y="589"/>
                </a:moveTo>
                <a:lnTo>
                  <a:pt x="17227" y="628"/>
                </a:lnTo>
                <a:lnTo>
                  <a:pt x="17110" y="641"/>
                </a:lnTo>
                <a:lnTo>
                  <a:pt x="17105" y="603"/>
                </a:lnTo>
                <a:lnTo>
                  <a:pt x="17223" y="589"/>
                </a:lnTo>
                <a:close/>
                <a:moveTo>
                  <a:pt x="17416" y="567"/>
                </a:moveTo>
                <a:lnTo>
                  <a:pt x="17421" y="606"/>
                </a:lnTo>
                <a:lnTo>
                  <a:pt x="17303" y="619"/>
                </a:lnTo>
                <a:lnTo>
                  <a:pt x="17299" y="581"/>
                </a:lnTo>
                <a:lnTo>
                  <a:pt x="17416" y="567"/>
                </a:lnTo>
                <a:close/>
                <a:moveTo>
                  <a:pt x="17610" y="545"/>
                </a:moveTo>
                <a:lnTo>
                  <a:pt x="17614" y="583"/>
                </a:lnTo>
                <a:lnTo>
                  <a:pt x="17497" y="597"/>
                </a:lnTo>
                <a:lnTo>
                  <a:pt x="17492" y="558"/>
                </a:lnTo>
                <a:lnTo>
                  <a:pt x="17610" y="545"/>
                </a:lnTo>
                <a:close/>
                <a:moveTo>
                  <a:pt x="17803" y="523"/>
                </a:moveTo>
                <a:lnTo>
                  <a:pt x="17808" y="561"/>
                </a:lnTo>
                <a:lnTo>
                  <a:pt x="17690" y="575"/>
                </a:lnTo>
                <a:lnTo>
                  <a:pt x="17686" y="536"/>
                </a:lnTo>
                <a:lnTo>
                  <a:pt x="17803" y="523"/>
                </a:lnTo>
                <a:close/>
                <a:moveTo>
                  <a:pt x="17997" y="500"/>
                </a:moveTo>
                <a:lnTo>
                  <a:pt x="18001" y="539"/>
                </a:lnTo>
                <a:lnTo>
                  <a:pt x="17883" y="552"/>
                </a:lnTo>
                <a:lnTo>
                  <a:pt x="17879" y="514"/>
                </a:lnTo>
                <a:lnTo>
                  <a:pt x="17997" y="500"/>
                </a:lnTo>
                <a:close/>
                <a:moveTo>
                  <a:pt x="18190" y="478"/>
                </a:moveTo>
                <a:lnTo>
                  <a:pt x="18195" y="517"/>
                </a:lnTo>
                <a:lnTo>
                  <a:pt x="18077" y="530"/>
                </a:lnTo>
                <a:lnTo>
                  <a:pt x="18072" y="492"/>
                </a:lnTo>
                <a:lnTo>
                  <a:pt x="18190" y="478"/>
                </a:lnTo>
                <a:close/>
                <a:moveTo>
                  <a:pt x="18384" y="456"/>
                </a:moveTo>
                <a:lnTo>
                  <a:pt x="18388" y="494"/>
                </a:lnTo>
                <a:lnTo>
                  <a:pt x="18270" y="508"/>
                </a:lnTo>
                <a:lnTo>
                  <a:pt x="18266" y="469"/>
                </a:lnTo>
                <a:lnTo>
                  <a:pt x="18384" y="456"/>
                </a:lnTo>
                <a:close/>
                <a:moveTo>
                  <a:pt x="18577" y="434"/>
                </a:moveTo>
                <a:lnTo>
                  <a:pt x="18581" y="472"/>
                </a:lnTo>
                <a:lnTo>
                  <a:pt x="18464" y="486"/>
                </a:lnTo>
                <a:lnTo>
                  <a:pt x="18459" y="447"/>
                </a:lnTo>
                <a:lnTo>
                  <a:pt x="18577" y="434"/>
                </a:lnTo>
                <a:close/>
                <a:moveTo>
                  <a:pt x="18770" y="411"/>
                </a:moveTo>
                <a:lnTo>
                  <a:pt x="18775" y="450"/>
                </a:lnTo>
                <a:lnTo>
                  <a:pt x="18657" y="464"/>
                </a:lnTo>
                <a:lnTo>
                  <a:pt x="18653" y="425"/>
                </a:lnTo>
                <a:lnTo>
                  <a:pt x="18770" y="411"/>
                </a:lnTo>
                <a:close/>
                <a:moveTo>
                  <a:pt x="18964" y="389"/>
                </a:moveTo>
                <a:lnTo>
                  <a:pt x="18968" y="428"/>
                </a:lnTo>
                <a:lnTo>
                  <a:pt x="18851" y="441"/>
                </a:lnTo>
                <a:lnTo>
                  <a:pt x="18846" y="403"/>
                </a:lnTo>
                <a:lnTo>
                  <a:pt x="18964" y="389"/>
                </a:lnTo>
                <a:close/>
                <a:moveTo>
                  <a:pt x="19157" y="367"/>
                </a:moveTo>
                <a:lnTo>
                  <a:pt x="19162" y="406"/>
                </a:lnTo>
                <a:lnTo>
                  <a:pt x="19044" y="419"/>
                </a:lnTo>
                <a:lnTo>
                  <a:pt x="19040" y="381"/>
                </a:lnTo>
                <a:lnTo>
                  <a:pt x="19157" y="367"/>
                </a:lnTo>
                <a:close/>
                <a:moveTo>
                  <a:pt x="19351" y="345"/>
                </a:moveTo>
                <a:lnTo>
                  <a:pt x="19355" y="383"/>
                </a:lnTo>
                <a:lnTo>
                  <a:pt x="19238" y="397"/>
                </a:lnTo>
                <a:lnTo>
                  <a:pt x="19233" y="358"/>
                </a:lnTo>
                <a:lnTo>
                  <a:pt x="19351" y="345"/>
                </a:lnTo>
                <a:close/>
                <a:moveTo>
                  <a:pt x="19544" y="323"/>
                </a:moveTo>
                <a:lnTo>
                  <a:pt x="19549" y="361"/>
                </a:lnTo>
                <a:lnTo>
                  <a:pt x="19431" y="375"/>
                </a:lnTo>
                <a:lnTo>
                  <a:pt x="19427" y="336"/>
                </a:lnTo>
                <a:lnTo>
                  <a:pt x="19544" y="323"/>
                </a:lnTo>
                <a:close/>
                <a:moveTo>
                  <a:pt x="19738" y="300"/>
                </a:moveTo>
                <a:lnTo>
                  <a:pt x="19742" y="339"/>
                </a:lnTo>
                <a:lnTo>
                  <a:pt x="19624" y="352"/>
                </a:lnTo>
                <a:lnTo>
                  <a:pt x="19620" y="314"/>
                </a:lnTo>
                <a:lnTo>
                  <a:pt x="19738" y="300"/>
                </a:lnTo>
                <a:close/>
                <a:moveTo>
                  <a:pt x="19931" y="278"/>
                </a:moveTo>
                <a:lnTo>
                  <a:pt x="19936" y="317"/>
                </a:lnTo>
                <a:lnTo>
                  <a:pt x="19818" y="330"/>
                </a:lnTo>
                <a:lnTo>
                  <a:pt x="19813" y="292"/>
                </a:lnTo>
                <a:lnTo>
                  <a:pt x="19931" y="278"/>
                </a:lnTo>
                <a:close/>
                <a:moveTo>
                  <a:pt x="20125" y="256"/>
                </a:moveTo>
                <a:lnTo>
                  <a:pt x="20129" y="294"/>
                </a:lnTo>
                <a:lnTo>
                  <a:pt x="20011" y="308"/>
                </a:lnTo>
                <a:lnTo>
                  <a:pt x="20007" y="269"/>
                </a:lnTo>
                <a:lnTo>
                  <a:pt x="20125" y="256"/>
                </a:lnTo>
                <a:close/>
                <a:moveTo>
                  <a:pt x="20318" y="234"/>
                </a:moveTo>
                <a:lnTo>
                  <a:pt x="20322" y="272"/>
                </a:lnTo>
                <a:lnTo>
                  <a:pt x="20205" y="286"/>
                </a:lnTo>
                <a:lnTo>
                  <a:pt x="20200" y="247"/>
                </a:lnTo>
                <a:lnTo>
                  <a:pt x="20318" y="234"/>
                </a:lnTo>
                <a:close/>
                <a:moveTo>
                  <a:pt x="20512" y="211"/>
                </a:moveTo>
                <a:lnTo>
                  <a:pt x="20516" y="250"/>
                </a:lnTo>
                <a:lnTo>
                  <a:pt x="20398" y="263"/>
                </a:lnTo>
                <a:lnTo>
                  <a:pt x="20394" y="225"/>
                </a:lnTo>
                <a:lnTo>
                  <a:pt x="20512" y="211"/>
                </a:lnTo>
                <a:close/>
                <a:moveTo>
                  <a:pt x="20705" y="189"/>
                </a:moveTo>
                <a:lnTo>
                  <a:pt x="20709" y="228"/>
                </a:lnTo>
                <a:lnTo>
                  <a:pt x="20592" y="241"/>
                </a:lnTo>
                <a:lnTo>
                  <a:pt x="20587" y="203"/>
                </a:lnTo>
                <a:lnTo>
                  <a:pt x="20705" y="189"/>
                </a:lnTo>
                <a:close/>
                <a:moveTo>
                  <a:pt x="20898" y="167"/>
                </a:moveTo>
                <a:lnTo>
                  <a:pt x="20903" y="205"/>
                </a:lnTo>
                <a:lnTo>
                  <a:pt x="20785" y="219"/>
                </a:lnTo>
                <a:lnTo>
                  <a:pt x="20781" y="180"/>
                </a:lnTo>
                <a:lnTo>
                  <a:pt x="20898" y="167"/>
                </a:lnTo>
                <a:close/>
                <a:moveTo>
                  <a:pt x="21092" y="145"/>
                </a:moveTo>
                <a:lnTo>
                  <a:pt x="21096" y="183"/>
                </a:lnTo>
                <a:lnTo>
                  <a:pt x="20979" y="197"/>
                </a:lnTo>
                <a:lnTo>
                  <a:pt x="20974" y="158"/>
                </a:lnTo>
                <a:lnTo>
                  <a:pt x="21092" y="145"/>
                </a:lnTo>
                <a:close/>
                <a:moveTo>
                  <a:pt x="21285" y="122"/>
                </a:moveTo>
                <a:lnTo>
                  <a:pt x="21290" y="161"/>
                </a:lnTo>
                <a:lnTo>
                  <a:pt x="21172" y="174"/>
                </a:lnTo>
                <a:lnTo>
                  <a:pt x="21168" y="136"/>
                </a:lnTo>
                <a:lnTo>
                  <a:pt x="21285" y="122"/>
                </a:lnTo>
                <a:close/>
                <a:moveTo>
                  <a:pt x="21479" y="100"/>
                </a:moveTo>
                <a:lnTo>
                  <a:pt x="21483" y="139"/>
                </a:lnTo>
                <a:lnTo>
                  <a:pt x="21365" y="152"/>
                </a:lnTo>
                <a:lnTo>
                  <a:pt x="21361" y="114"/>
                </a:lnTo>
                <a:lnTo>
                  <a:pt x="21479" y="100"/>
                </a:lnTo>
                <a:close/>
                <a:moveTo>
                  <a:pt x="21672" y="78"/>
                </a:moveTo>
                <a:lnTo>
                  <a:pt x="21677" y="116"/>
                </a:lnTo>
                <a:lnTo>
                  <a:pt x="21559" y="130"/>
                </a:lnTo>
                <a:lnTo>
                  <a:pt x="21554" y="91"/>
                </a:lnTo>
                <a:lnTo>
                  <a:pt x="21672" y="78"/>
                </a:lnTo>
                <a:close/>
                <a:moveTo>
                  <a:pt x="21866" y="56"/>
                </a:moveTo>
                <a:lnTo>
                  <a:pt x="21870" y="94"/>
                </a:lnTo>
                <a:lnTo>
                  <a:pt x="21752" y="108"/>
                </a:lnTo>
                <a:lnTo>
                  <a:pt x="21748" y="69"/>
                </a:lnTo>
                <a:lnTo>
                  <a:pt x="21866" y="56"/>
                </a:lnTo>
                <a:close/>
                <a:moveTo>
                  <a:pt x="22059" y="33"/>
                </a:moveTo>
                <a:lnTo>
                  <a:pt x="22064" y="72"/>
                </a:lnTo>
                <a:lnTo>
                  <a:pt x="21946" y="85"/>
                </a:lnTo>
                <a:lnTo>
                  <a:pt x="21941" y="47"/>
                </a:lnTo>
                <a:lnTo>
                  <a:pt x="22059" y="33"/>
                </a:lnTo>
                <a:close/>
                <a:moveTo>
                  <a:pt x="22253" y="11"/>
                </a:moveTo>
                <a:lnTo>
                  <a:pt x="22257" y="50"/>
                </a:lnTo>
                <a:lnTo>
                  <a:pt x="22139" y="63"/>
                </a:lnTo>
                <a:lnTo>
                  <a:pt x="22135" y="25"/>
                </a:lnTo>
                <a:lnTo>
                  <a:pt x="22253" y="11"/>
                </a:lnTo>
                <a:close/>
                <a:moveTo>
                  <a:pt x="22519" y="102"/>
                </a:moveTo>
                <a:lnTo>
                  <a:pt x="22519" y="32"/>
                </a:lnTo>
                <a:lnTo>
                  <a:pt x="22499" y="95"/>
                </a:lnTo>
                <a:lnTo>
                  <a:pt x="22519" y="102"/>
                </a:lnTo>
                <a:close/>
                <a:moveTo>
                  <a:pt x="21419" y="3510"/>
                </a:moveTo>
                <a:lnTo>
                  <a:pt x="21456" y="3522"/>
                </a:lnTo>
                <a:lnTo>
                  <a:pt x="21421" y="3635"/>
                </a:lnTo>
                <a:lnTo>
                  <a:pt x="21384" y="3623"/>
                </a:lnTo>
                <a:lnTo>
                  <a:pt x="21419" y="3510"/>
                </a:lnTo>
                <a:close/>
                <a:moveTo>
                  <a:pt x="21478" y="3324"/>
                </a:moveTo>
                <a:lnTo>
                  <a:pt x="21515" y="3336"/>
                </a:lnTo>
                <a:lnTo>
                  <a:pt x="21479" y="3449"/>
                </a:lnTo>
                <a:lnTo>
                  <a:pt x="21442" y="3437"/>
                </a:lnTo>
                <a:lnTo>
                  <a:pt x="21478" y="3324"/>
                </a:lnTo>
                <a:close/>
                <a:moveTo>
                  <a:pt x="21537" y="3139"/>
                </a:moveTo>
                <a:lnTo>
                  <a:pt x="21574" y="3150"/>
                </a:lnTo>
                <a:lnTo>
                  <a:pt x="21538" y="3263"/>
                </a:lnTo>
                <a:lnTo>
                  <a:pt x="21501" y="3252"/>
                </a:lnTo>
                <a:lnTo>
                  <a:pt x="21537" y="3139"/>
                </a:lnTo>
                <a:close/>
                <a:moveTo>
                  <a:pt x="21596" y="2953"/>
                </a:moveTo>
                <a:lnTo>
                  <a:pt x="21633" y="2965"/>
                </a:lnTo>
                <a:lnTo>
                  <a:pt x="21597" y="3078"/>
                </a:lnTo>
                <a:lnTo>
                  <a:pt x="21560" y="3066"/>
                </a:lnTo>
                <a:lnTo>
                  <a:pt x="21596" y="2953"/>
                </a:lnTo>
                <a:close/>
                <a:moveTo>
                  <a:pt x="21654" y="2767"/>
                </a:moveTo>
                <a:lnTo>
                  <a:pt x="21691" y="2779"/>
                </a:lnTo>
                <a:lnTo>
                  <a:pt x="21655" y="2892"/>
                </a:lnTo>
                <a:lnTo>
                  <a:pt x="21618" y="2880"/>
                </a:lnTo>
                <a:lnTo>
                  <a:pt x="21654" y="2767"/>
                </a:lnTo>
                <a:close/>
                <a:moveTo>
                  <a:pt x="21713" y="2582"/>
                </a:moveTo>
                <a:lnTo>
                  <a:pt x="21750" y="2593"/>
                </a:lnTo>
                <a:lnTo>
                  <a:pt x="21714" y="2706"/>
                </a:lnTo>
                <a:lnTo>
                  <a:pt x="21677" y="2695"/>
                </a:lnTo>
                <a:lnTo>
                  <a:pt x="21713" y="2582"/>
                </a:lnTo>
                <a:close/>
                <a:moveTo>
                  <a:pt x="21772" y="2396"/>
                </a:moveTo>
                <a:lnTo>
                  <a:pt x="21809" y="2408"/>
                </a:lnTo>
                <a:lnTo>
                  <a:pt x="21773" y="2521"/>
                </a:lnTo>
                <a:lnTo>
                  <a:pt x="21736" y="2509"/>
                </a:lnTo>
                <a:lnTo>
                  <a:pt x="21772" y="2396"/>
                </a:lnTo>
                <a:close/>
                <a:moveTo>
                  <a:pt x="21830" y="2210"/>
                </a:moveTo>
                <a:lnTo>
                  <a:pt x="21867" y="2222"/>
                </a:lnTo>
                <a:lnTo>
                  <a:pt x="21832" y="2335"/>
                </a:lnTo>
                <a:lnTo>
                  <a:pt x="21795" y="2323"/>
                </a:lnTo>
                <a:lnTo>
                  <a:pt x="21830" y="2210"/>
                </a:lnTo>
                <a:close/>
                <a:moveTo>
                  <a:pt x="21889" y="2025"/>
                </a:moveTo>
                <a:lnTo>
                  <a:pt x="21926" y="2036"/>
                </a:lnTo>
                <a:lnTo>
                  <a:pt x="21890" y="2149"/>
                </a:lnTo>
                <a:lnTo>
                  <a:pt x="21853" y="2138"/>
                </a:lnTo>
                <a:lnTo>
                  <a:pt x="21889" y="2025"/>
                </a:lnTo>
                <a:close/>
                <a:moveTo>
                  <a:pt x="21948" y="1839"/>
                </a:moveTo>
                <a:lnTo>
                  <a:pt x="21985" y="1851"/>
                </a:lnTo>
                <a:lnTo>
                  <a:pt x="21949" y="1964"/>
                </a:lnTo>
                <a:lnTo>
                  <a:pt x="21912" y="1952"/>
                </a:lnTo>
                <a:lnTo>
                  <a:pt x="21948" y="1839"/>
                </a:lnTo>
                <a:close/>
                <a:moveTo>
                  <a:pt x="22006" y="1653"/>
                </a:moveTo>
                <a:lnTo>
                  <a:pt x="22043" y="1665"/>
                </a:lnTo>
                <a:lnTo>
                  <a:pt x="22008" y="1778"/>
                </a:lnTo>
                <a:lnTo>
                  <a:pt x="21971" y="1766"/>
                </a:lnTo>
                <a:lnTo>
                  <a:pt x="22006" y="1653"/>
                </a:lnTo>
                <a:close/>
                <a:moveTo>
                  <a:pt x="22065" y="1468"/>
                </a:moveTo>
                <a:lnTo>
                  <a:pt x="22102" y="1479"/>
                </a:lnTo>
                <a:lnTo>
                  <a:pt x="22066" y="1592"/>
                </a:lnTo>
                <a:lnTo>
                  <a:pt x="22029" y="1581"/>
                </a:lnTo>
                <a:lnTo>
                  <a:pt x="22065" y="1468"/>
                </a:lnTo>
                <a:close/>
                <a:moveTo>
                  <a:pt x="22124" y="1282"/>
                </a:moveTo>
                <a:lnTo>
                  <a:pt x="22161" y="1294"/>
                </a:lnTo>
                <a:lnTo>
                  <a:pt x="22125" y="1407"/>
                </a:lnTo>
                <a:lnTo>
                  <a:pt x="22088" y="1395"/>
                </a:lnTo>
                <a:lnTo>
                  <a:pt x="22124" y="1282"/>
                </a:lnTo>
                <a:close/>
                <a:moveTo>
                  <a:pt x="22183" y="1096"/>
                </a:moveTo>
                <a:lnTo>
                  <a:pt x="22220" y="1108"/>
                </a:lnTo>
                <a:lnTo>
                  <a:pt x="22184" y="1221"/>
                </a:lnTo>
                <a:lnTo>
                  <a:pt x="22147" y="1209"/>
                </a:lnTo>
                <a:lnTo>
                  <a:pt x="22183" y="1096"/>
                </a:lnTo>
                <a:close/>
                <a:moveTo>
                  <a:pt x="22241" y="911"/>
                </a:moveTo>
                <a:lnTo>
                  <a:pt x="22278" y="922"/>
                </a:lnTo>
                <a:lnTo>
                  <a:pt x="22243" y="1035"/>
                </a:lnTo>
                <a:lnTo>
                  <a:pt x="22206" y="1024"/>
                </a:lnTo>
                <a:lnTo>
                  <a:pt x="22241" y="911"/>
                </a:lnTo>
                <a:close/>
                <a:moveTo>
                  <a:pt x="22300" y="725"/>
                </a:moveTo>
                <a:lnTo>
                  <a:pt x="22337" y="737"/>
                </a:lnTo>
                <a:lnTo>
                  <a:pt x="22301" y="850"/>
                </a:lnTo>
                <a:lnTo>
                  <a:pt x="22264" y="838"/>
                </a:lnTo>
                <a:lnTo>
                  <a:pt x="22300" y="725"/>
                </a:lnTo>
                <a:close/>
                <a:moveTo>
                  <a:pt x="22359" y="539"/>
                </a:moveTo>
                <a:lnTo>
                  <a:pt x="22396" y="551"/>
                </a:lnTo>
                <a:lnTo>
                  <a:pt x="22360" y="664"/>
                </a:lnTo>
                <a:lnTo>
                  <a:pt x="22323" y="652"/>
                </a:lnTo>
                <a:lnTo>
                  <a:pt x="22359" y="539"/>
                </a:lnTo>
                <a:close/>
                <a:moveTo>
                  <a:pt x="22417" y="354"/>
                </a:moveTo>
                <a:lnTo>
                  <a:pt x="22454" y="365"/>
                </a:lnTo>
                <a:lnTo>
                  <a:pt x="22419" y="478"/>
                </a:lnTo>
                <a:lnTo>
                  <a:pt x="22382" y="467"/>
                </a:lnTo>
                <a:lnTo>
                  <a:pt x="22417" y="354"/>
                </a:lnTo>
                <a:close/>
                <a:moveTo>
                  <a:pt x="22476" y="168"/>
                </a:moveTo>
                <a:lnTo>
                  <a:pt x="22513" y="180"/>
                </a:lnTo>
                <a:lnTo>
                  <a:pt x="22477" y="293"/>
                </a:lnTo>
                <a:lnTo>
                  <a:pt x="22440" y="281"/>
                </a:lnTo>
                <a:lnTo>
                  <a:pt x="22476" y="168"/>
                </a:lnTo>
                <a:close/>
                <a:moveTo>
                  <a:pt x="20961" y="3855"/>
                </a:moveTo>
                <a:lnTo>
                  <a:pt x="20946" y="3891"/>
                </a:lnTo>
                <a:lnTo>
                  <a:pt x="20836" y="3847"/>
                </a:lnTo>
                <a:lnTo>
                  <a:pt x="20851" y="3811"/>
                </a:lnTo>
                <a:lnTo>
                  <a:pt x="20961" y="3855"/>
                </a:lnTo>
                <a:close/>
                <a:moveTo>
                  <a:pt x="20780" y="3783"/>
                </a:moveTo>
                <a:lnTo>
                  <a:pt x="20765" y="3819"/>
                </a:lnTo>
                <a:lnTo>
                  <a:pt x="20655" y="3774"/>
                </a:lnTo>
                <a:lnTo>
                  <a:pt x="20670" y="3738"/>
                </a:lnTo>
                <a:lnTo>
                  <a:pt x="20780" y="3783"/>
                </a:lnTo>
                <a:close/>
                <a:moveTo>
                  <a:pt x="20599" y="3710"/>
                </a:moveTo>
                <a:lnTo>
                  <a:pt x="20585" y="3746"/>
                </a:lnTo>
                <a:lnTo>
                  <a:pt x="20475" y="3702"/>
                </a:lnTo>
                <a:lnTo>
                  <a:pt x="20489" y="3666"/>
                </a:lnTo>
                <a:lnTo>
                  <a:pt x="20599" y="3710"/>
                </a:lnTo>
                <a:close/>
                <a:moveTo>
                  <a:pt x="20418" y="3637"/>
                </a:moveTo>
                <a:lnTo>
                  <a:pt x="20404" y="3673"/>
                </a:lnTo>
                <a:lnTo>
                  <a:pt x="20294" y="3629"/>
                </a:lnTo>
                <a:lnTo>
                  <a:pt x="20308" y="3593"/>
                </a:lnTo>
                <a:lnTo>
                  <a:pt x="20418" y="3637"/>
                </a:lnTo>
                <a:close/>
                <a:moveTo>
                  <a:pt x="20238" y="3565"/>
                </a:moveTo>
                <a:lnTo>
                  <a:pt x="20223" y="3601"/>
                </a:lnTo>
                <a:lnTo>
                  <a:pt x="20113" y="3556"/>
                </a:lnTo>
                <a:lnTo>
                  <a:pt x="20128" y="3520"/>
                </a:lnTo>
                <a:lnTo>
                  <a:pt x="20238" y="3565"/>
                </a:lnTo>
                <a:close/>
                <a:moveTo>
                  <a:pt x="20057" y="3492"/>
                </a:moveTo>
                <a:lnTo>
                  <a:pt x="20042" y="3528"/>
                </a:lnTo>
                <a:lnTo>
                  <a:pt x="19932" y="3484"/>
                </a:lnTo>
                <a:lnTo>
                  <a:pt x="19947" y="3448"/>
                </a:lnTo>
                <a:lnTo>
                  <a:pt x="20057" y="3492"/>
                </a:lnTo>
                <a:close/>
                <a:moveTo>
                  <a:pt x="19876" y="3419"/>
                </a:moveTo>
                <a:lnTo>
                  <a:pt x="19862" y="3455"/>
                </a:lnTo>
                <a:lnTo>
                  <a:pt x="19752" y="3411"/>
                </a:lnTo>
                <a:lnTo>
                  <a:pt x="19766" y="3375"/>
                </a:lnTo>
                <a:lnTo>
                  <a:pt x="19876" y="3419"/>
                </a:lnTo>
                <a:close/>
                <a:moveTo>
                  <a:pt x="19695" y="3347"/>
                </a:moveTo>
                <a:lnTo>
                  <a:pt x="19681" y="3383"/>
                </a:lnTo>
                <a:lnTo>
                  <a:pt x="19571" y="3338"/>
                </a:lnTo>
                <a:lnTo>
                  <a:pt x="19585" y="3302"/>
                </a:lnTo>
                <a:lnTo>
                  <a:pt x="19695" y="3347"/>
                </a:lnTo>
                <a:close/>
                <a:moveTo>
                  <a:pt x="19515" y="3274"/>
                </a:moveTo>
                <a:lnTo>
                  <a:pt x="19500" y="3310"/>
                </a:lnTo>
                <a:lnTo>
                  <a:pt x="19390" y="3266"/>
                </a:lnTo>
                <a:lnTo>
                  <a:pt x="19405" y="3230"/>
                </a:lnTo>
                <a:lnTo>
                  <a:pt x="19515" y="3274"/>
                </a:lnTo>
                <a:close/>
                <a:moveTo>
                  <a:pt x="19334" y="3201"/>
                </a:moveTo>
                <a:lnTo>
                  <a:pt x="19319" y="3237"/>
                </a:lnTo>
                <a:lnTo>
                  <a:pt x="19209" y="3193"/>
                </a:lnTo>
                <a:lnTo>
                  <a:pt x="19224" y="3157"/>
                </a:lnTo>
                <a:lnTo>
                  <a:pt x="19334" y="3201"/>
                </a:lnTo>
                <a:close/>
                <a:moveTo>
                  <a:pt x="19153" y="3129"/>
                </a:moveTo>
                <a:lnTo>
                  <a:pt x="19139" y="3165"/>
                </a:lnTo>
                <a:lnTo>
                  <a:pt x="19029" y="3120"/>
                </a:lnTo>
                <a:lnTo>
                  <a:pt x="19043" y="3084"/>
                </a:lnTo>
                <a:lnTo>
                  <a:pt x="19153" y="3129"/>
                </a:lnTo>
                <a:close/>
                <a:moveTo>
                  <a:pt x="18972" y="3056"/>
                </a:moveTo>
                <a:lnTo>
                  <a:pt x="18958" y="3092"/>
                </a:lnTo>
                <a:lnTo>
                  <a:pt x="18848" y="3048"/>
                </a:lnTo>
                <a:lnTo>
                  <a:pt x="18862" y="3012"/>
                </a:lnTo>
                <a:lnTo>
                  <a:pt x="18972" y="3056"/>
                </a:lnTo>
                <a:close/>
                <a:moveTo>
                  <a:pt x="18792" y="2983"/>
                </a:moveTo>
                <a:lnTo>
                  <a:pt x="18777" y="3019"/>
                </a:lnTo>
                <a:lnTo>
                  <a:pt x="18667" y="2975"/>
                </a:lnTo>
                <a:lnTo>
                  <a:pt x="18682" y="2939"/>
                </a:lnTo>
                <a:lnTo>
                  <a:pt x="18792" y="2983"/>
                </a:lnTo>
                <a:close/>
                <a:moveTo>
                  <a:pt x="18611" y="2911"/>
                </a:moveTo>
                <a:lnTo>
                  <a:pt x="18596" y="2947"/>
                </a:lnTo>
                <a:lnTo>
                  <a:pt x="18486" y="2902"/>
                </a:lnTo>
                <a:lnTo>
                  <a:pt x="18501" y="2866"/>
                </a:lnTo>
                <a:lnTo>
                  <a:pt x="18611" y="2911"/>
                </a:lnTo>
                <a:close/>
                <a:moveTo>
                  <a:pt x="18430" y="2838"/>
                </a:moveTo>
                <a:lnTo>
                  <a:pt x="18416" y="2874"/>
                </a:lnTo>
                <a:lnTo>
                  <a:pt x="18306" y="2830"/>
                </a:lnTo>
                <a:lnTo>
                  <a:pt x="18320" y="2794"/>
                </a:lnTo>
                <a:lnTo>
                  <a:pt x="18430" y="2838"/>
                </a:lnTo>
                <a:close/>
                <a:moveTo>
                  <a:pt x="18249" y="2765"/>
                </a:moveTo>
                <a:lnTo>
                  <a:pt x="18235" y="2801"/>
                </a:lnTo>
                <a:lnTo>
                  <a:pt x="18125" y="2757"/>
                </a:lnTo>
                <a:lnTo>
                  <a:pt x="18139" y="2721"/>
                </a:lnTo>
                <a:lnTo>
                  <a:pt x="18249" y="2765"/>
                </a:lnTo>
                <a:close/>
                <a:moveTo>
                  <a:pt x="18069" y="2693"/>
                </a:moveTo>
                <a:lnTo>
                  <a:pt x="18054" y="2729"/>
                </a:lnTo>
                <a:lnTo>
                  <a:pt x="17944" y="2685"/>
                </a:lnTo>
                <a:lnTo>
                  <a:pt x="17959" y="2649"/>
                </a:lnTo>
                <a:lnTo>
                  <a:pt x="18069" y="2693"/>
                </a:lnTo>
                <a:close/>
                <a:moveTo>
                  <a:pt x="17888" y="2620"/>
                </a:moveTo>
                <a:lnTo>
                  <a:pt x="17873" y="2656"/>
                </a:lnTo>
                <a:lnTo>
                  <a:pt x="17763" y="2612"/>
                </a:lnTo>
                <a:lnTo>
                  <a:pt x="17778" y="2576"/>
                </a:lnTo>
                <a:lnTo>
                  <a:pt x="17888" y="2620"/>
                </a:lnTo>
                <a:close/>
                <a:moveTo>
                  <a:pt x="17707" y="2547"/>
                </a:moveTo>
                <a:lnTo>
                  <a:pt x="17693" y="2583"/>
                </a:lnTo>
                <a:lnTo>
                  <a:pt x="17583" y="2539"/>
                </a:lnTo>
                <a:lnTo>
                  <a:pt x="17597" y="2503"/>
                </a:lnTo>
                <a:lnTo>
                  <a:pt x="17707" y="2547"/>
                </a:lnTo>
                <a:close/>
                <a:moveTo>
                  <a:pt x="17526" y="2475"/>
                </a:moveTo>
                <a:lnTo>
                  <a:pt x="17512" y="2511"/>
                </a:lnTo>
                <a:lnTo>
                  <a:pt x="17402" y="2467"/>
                </a:lnTo>
                <a:lnTo>
                  <a:pt x="17416" y="2431"/>
                </a:lnTo>
                <a:lnTo>
                  <a:pt x="17526" y="2475"/>
                </a:lnTo>
                <a:close/>
                <a:moveTo>
                  <a:pt x="17346" y="2402"/>
                </a:moveTo>
                <a:lnTo>
                  <a:pt x="17331" y="2438"/>
                </a:lnTo>
                <a:lnTo>
                  <a:pt x="17221" y="2394"/>
                </a:lnTo>
                <a:lnTo>
                  <a:pt x="17235" y="2358"/>
                </a:lnTo>
                <a:lnTo>
                  <a:pt x="17346" y="2402"/>
                </a:lnTo>
                <a:close/>
                <a:moveTo>
                  <a:pt x="17165" y="2329"/>
                </a:moveTo>
                <a:lnTo>
                  <a:pt x="17150" y="2366"/>
                </a:lnTo>
                <a:lnTo>
                  <a:pt x="17040" y="2321"/>
                </a:lnTo>
                <a:lnTo>
                  <a:pt x="17055" y="2285"/>
                </a:lnTo>
                <a:lnTo>
                  <a:pt x="17165" y="2329"/>
                </a:lnTo>
                <a:close/>
                <a:moveTo>
                  <a:pt x="16984" y="2257"/>
                </a:moveTo>
                <a:lnTo>
                  <a:pt x="16970" y="2293"/>
                </a:lnTo>
                <a:lnTo>
                  <a:pt x="16860" y="2249"/>
                </a:lnTo>
                <a:lnTo>
                  <a:pt x="16874" y="2213"/>
                </a:lnTo>
                <a:lnTo>
                  <a:pt x="16984" y="2257"/>
                </a:lnTo>
                <a:close/>
                <a:moveTo>
                  <a:pt x="16803" y="2184"/>
                </a:moveTo>
                <a:lnTo>
                  <a:pt x="16789" y="2220"/>
                </a:lnTo>
                <a:lnTo>
                  <a:pt x="16679" y="2176"/>
                </a:lnTo>
                <a:lnTo>
                  <a:pt x="16693" y="2140"/>
                </a:lnTo>
                <a:lnTo>
                  <a:pt x="16803" y="2184"/>
                </a:lnTo>
                <a:close/>
                <a:moveTo>
                  <a:pt x="16623" y="2112"/>
                </a:moveTo>
                <a:lnTo>
                  <a:pt x="16608" y="2148"/>
                </a:lnTo>
                <a:lnTo>
                  <a:pt x="16498" y="2103"/>
                </a:lnTo>
                <a:lnTo>
                  <a:pt x="16512" y="2067"/>
                </a:lnTo>
                <a:lnTo>
                  <a:pt x="16623" y="2112"/>
                </a:lnTo>
                <a:close/>
                <a:moveTo>
                  <a:pt x="16442" y="2039"/>
                </a:moveTo>
                <a:lnTo>
                  <a:pt x="16427" y="2075"/>
                </a:lnTo>
                <a:lnTo>
                  <a:pt x="16317" y="2031"/>
                </a:lnTo>
                <a:lnTo>
                  <a:pt x="16332" y="1995"/>
                </a:lnTo>
                <a:lnTo>
                  <a:pt x="16442" y="2039"/>
                </a:lnTo>
                <a:close/>
                <a:moveTo>
                  <a:pt x="16261" y="1966"/>
                </a:moveTo>
                <a:lnTo>
                  <a:pt x="16247" y="2002"/>
                </a:lnTo>
                <a:lnTo>
                  <a:pt x="16137" y="1958"/>
                </a:lnTo>
                <a:lnTo>
                  <a:pt x="16151" y="1922"/>
                </a:lnTo>
                <a:lnTo>
                  <a:pt x="16261" y="1966"/>
                </a:lnTo>
                <a:close/>
                <a:moveTo>
                  <a:pt x="16080" y="1894"/>
                </a:moveTo>
                <a:lnTo>
                  <a:pt x="16066" y="1930"/>
                </a:lnTo>
                <a:lnTo>
                  <a:pt x="15956" y="1885"/>
                </a:lnTo>
                <a:lnTo>
                  <a:pt x="15970" y="1849"/>
                </a:lnTo>
                <a:lnTo>
                  <a:pt x="16080" y="1894"/>
                </a:lnTo>
                <a:close/>
                <a:moveTo>
                  <a:pt x="15900" y="1821"/>
                </a:moveTo>
                <a:lnTo>
                  <a:pt x="15885" y="1857"/>
                </a:lnTo>
                <a:lnTo>
                  <a:pt x="15775" y="1813"/>
                </a:lnTo>
                <a:lnTo>
                  <a:pt x="15789" y="1777"/>
                </a:lnTo>
                <a:lnTo>
                  <a:pt x="15900" y="1821"/>
                </a:lnTo>
                <a:close/>
                <a:moveTo>
                  <a:pt x="15719" y="1748"/>
                </a:moveTo>
                <a:lnTo>
                  <a:pt x="15704" y="1784"/>
                </a:lnTo>
                <a:lnTo>
                  <a:pt x="15594" y="1740"/>
                </a:lnTo>
                <a:lnTo>
                  <a:pt x="15609" y="1704"/>
                </a:lnTo>
                <a:lnTo>
                  <a:pt x="15719" y="1748"/>
                </a:lnTo>
                <a:close/>
                <a:moveTo>
                  <a:pt x="15538" y="1676"/>
                </a:moveTo>
                <a:lnTo>
                  <a:pt x="15524" y="1712"/>
                </a:lnTo>
                <a:lnTo>
                  <a:pt x="15414" y="1668"/>
                </a:lnTo>
                <a:lnTo>
                  <a:pt x="15428" y="1632"/>
                </a:lnTo>
                <a:lnTo>
                  <a:pt x="15538" y="1676"/>
                </a:lnTo>
                <a:close/>
                <a:moveTo>
                  <a:pt x="15357" y="1603"/>
                </a:moveTo>
                <a:lnTo>
                  <a:pt x="15343" y="1639"/>
                </a:lnTo>
                <a:lnTo>
                  <a:pt x="15233" y="1595"/>
                </a:lnTo>
                <a:lnTo>
                  <a:pt x="15247" y="1559"/>
                </a:lnTo>
                <a:lnTo>
                  <a:pt x="15357" y="1603"/>
                </a:lnTo>
                <a:close/>
                <a:moveTo>
                  <a:pt x="15177" y="1530"/>
                </a:moveTo>
                <a:lnTo>
                  <a:pt x="15162" y="1566"/>
                </a:lnTo>
                <a:lnTo>
                  <a:pt x="15052" y="1522"/>
                </a:lnTo>
                <a:lnTo>
                  <a:pt x="15066" y="1486"/>
                </a:lnTo>
                <a:lnTo>
                  <a:pt x="15177" y="1530"/>
                </a:lnTo>
                <a:close/>
                <a:moveTo>
                  <a:pt x="14996" y="1458"/>
                </a:moveTo>
                <a:lnTo>
                  <a:pt x="14981" y="1494"/>
                </a:lnTo>
                <a:lnTo>
                  <a:pt x="14871" y="1450"/>
                </a:lnTo>
                <a:lnTo>
                  <a:pt x="14886" y="1414"/>
                </a:lnTo>
                <a:lnTo>
                  <a:pt x="14996" y="1458"/>
                </a:lnTo>
                <a:close/>
                <a:moveTo>
                  <a:pt x="14815" y="1385"/>
                </a:moveTo>
                <a:lnTo>
                  <a:pt x="14801" y="1421"/>
                </a:lnTo>
                <a:lnTo>
                  <a:pt x="14691" y="1377"/>
                </a:lnTo>
                <a:lnTo>
                  <a:pt x="14705" y="1341"/>
                </a:lnTo>
                <a:lnTo>
                  <a:pt x="14815" y="1385"/>
                </a:lnTo>
                <a:close/>
                <a:moveTo>
                  <a:pt x="14634" y="1313"/>
                </a:moveTo>
                <a:lnTo>
                  <a:pt x="14620" y="1349"/>
                </a:lnTo>
                <a:lnTo>
                  <a:pt x="14510" y="1304"/>
                </a:lnTo>
                <a:lnTo>
                  <a:pt x="14524" y="1268"/>
                </a:lnTo>
                <a:lnTo>
                  <a:pt x="14634" y="1313"/>
                </a:lnTo>
                <a:close/>
                <a:moveTo>
                  <a:pt x="14454" y="1240"/>
                </a:moveTo>
                <a:lnTo>
                  <a:pt x="14439" y="1276"/>
                </a:lnTo>
                <a:lnTo>
                  <a:pt x="14329" y="1232"/>
                </a:lnTo>
                <a:lnTo>
                  <a:pt x="14343" y="1196"/>
                </a:lnTo>
                <a:lnTo>
                  <a:pt x="14454" y="1240"/>
                </a:lnTo>
                <a:close/>
                <a:moveTo>
                  <a:pt x="14273" y="1167"/>
                </a:moveTo>
                <a:lnTo>
                  <a:pt x="14258" y="1203"/>
                </a:lnTo>
                <a:lnTo>
                  <a:pt x="14148" y="1159"/>
                </a:lnTo>
                <a:lnTo>
                  <a:pt x="14163" y="1123"/>
                </a:lnTo>
                <a:lnTo>
                  <a:pt x="14273" y="1167"/>
                </a:lnTo>
                <a:close/>
                <a:moveTo>
                  <a:pt x="14071" y="535"/>
                </a:moveTo>
                <a:lnTo>
                  <a:pt x="14105" y="555"/>
                </a:lnTo>
                <a:lnTo>
                  <a:pt x="14044" y="657"/>
                </a:lnTo>
                <a:lnTo>
                  <a:pt x="14011" y="637"/>
                </a:lnTo>
                <a:lnTo>
                  <a:pt x="14071" y="535"/>
                </a:lnTo>
                <a:close/>
                <a:moveTo>
                  <a:pt x="14176" y="361"/>
                </a:moveTo>
                <a:lnTo>
                  <a:pt x="14209" y="381"/>
                </a:lnTo>
                <a:lnTo>
                  <a:pt x="14148" y="482"/>
                </a:lnTo>
                <a:lnTo>
                  <a:pt x="14115" y="462"/>
                </a:lnTo>
                <a:lnTo>
                  <a:pt x="14176" y="361"/>
                </a:lnTo>
                <a:close/>
                <a:moveTo>
                  <a:pt x="14280" y="186"/>
                </a:moveTo>
                <a:lnTo>
                  <a:pt x="14313" y="206"/>
                </a:lnTo>
                <a:lnTo>
                  <a:pt x="14252" y="308"/>
                </a:lnTo>
                <a:lnTo>
                  <a:pt x="14219" y="288"/>
                </a:lnTo>
                <a:lnTo>
                  <a:pt x="14280" y="186"/>
                </a:lnTo>
                <a:close/>
                <a:moveTo>
                  <a:pt x="14384" y="12"/>
                </a:moveTo>
                <a:lnTo>
                  <a:pt x="14417" y="32"/>
                </a:lnTo>
                <a:lnTo>
                  <a:pt x="14356" y="133"/>
                </a:lnTo>
                <a:lnTo>
                  <a:pt x="14323" y="114"/>
                </a:lnTo>
                <a:lnTo>
                  <a:pt x="14384" y="12"/>
                </a:lnTo>
                <a:close/>
              </a:path>
            </a:pathLst>
          </a:custGeom>
          <a:solidFill>
            <a:srgbClr val="EBEBE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6568EB-7A65-4947-8FCE-4211D6C0A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0850" y="6358068"/>
            <a:ext cx="6804000" cy="288000"/>
          </a:xfrm>
          <a:prstGeom prst="rect">
            <a:avLst/>
          </a:prstGeom>
          <a:noFill/>
        </p:spPr>
        <p:txBody>
          <a:bodyPr vert="horz" wrap="none" lIns="0" tIns="1440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 cap="none" baseline="0">
                <a:solidFill>
                  <a:schemeClr val="tx2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9pPr>
          </a:lstStyle>
          <a:p>
            <a:r>
              <a:rPr lang="de-DE" smtClean="0"/>
              <a:t>Name Referent*in und oder Titel </a:t>
            </a:r>
            <a:endParaRPr lang="de-DE" dirty="0"/>
          </a:p>
        </p:txBody>
      </p:sp>
      <p:pic>
        <p:nvPicPr>
          <p:cNvPr id="10" name="Grafik 9" hidden="1">
            <a:extLst>
              <a:ext uri="{FF2B5EF4-FFF2-40B4-BE49-F238E27FC236}">
                <a16:creationId xmlns:a16="http://schemas.microsoft.com/office/drawing/2014/main" id="{4D759283-1FCD-4FDD-A2C1-388AF6E4C11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EC577E2-94BA-405A-9ADC-403B5C1D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1" y="1366838"/>
            <a:ext cx="8243887" cy="10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zwei Zeilen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FA682E-5CF8-4B4C-B86B-5237CEB1E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50" y="2579687"/>
            <a:ext cx="8243888" cy="36210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Sechste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Siebte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Achte Ebene</a:t>
            </a:r>
          </a:p>
          <a:p>
            <a:pPr marL="623888" lvl="4" indent="-138113" algn="l" defTabSz="685800" rtl="0" eaLnBrk="1" latinLnBrk="0" hangingPunct="1">
              <a:lnSpc>
                <a:spcPct val="104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  <a:tabLst/>
            </a:pPr>
            <a:r>
              <a:rPr lang="de-DE" dirty="0"/>
              <a:t>Neunte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76AEA1-1BD2-418B-A501-5FE09F89F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4738" y="6358067"/>
            <a:ext cx="720000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9pPr>
          </a:lstStyle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15" name="Logo UPD">
            <a:extLst>
              <a:ext uri="{FF2B5EF4-FFF2-40B4-BE49-F238E27FC236}">
                <a16:creationId xmlns:a16="http://schemas.microsoft.com/office/drawing/2014/main" id="{DD0C6D0A-3746-490C-A4C3-86266A150DA9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0850" y="450000"/>
            <a:ext cx="1212480" cy="417366"/>
          </a:xfrm>
          <a:custGeom>
            <a:avLst/>
            <a:gdLst>
              <a:gd name="T0" fmla="*/ 1928 w 5780"/>
              <a:gd name="T1" fmla="*/ 1975 h 1982"/>
              <a:gd name="T2" fmla="*/ 1430 w 5780"/>
              <a:gd name="T3" fmla="*/ 1979 h 1982"/>
              <a:gd name="T4" fmla="*/ 1430 w 5780"/>
              <a:gd name="T5" fmla="*/ 1979 h 1982"/>
              <a:gd name="T6" fmla="*/ 700 w 5780"/>
              <a:gd name="T7" fmla="*/ 1409 h 1982"/>
              <a:gd name="T8" fmla="*/ 1502 w 5780"/>
              <a:gd name="T9" fmla="*/ 1906 h 1982"/>
              <a:gd name="T10" fmla="*/ 1464 w 5780"/>
              <a:gd name="T11" fmla="*/ 1919 h 1982"/>
              <a:gd name="T12" fmla="*/ 5452 w 5780"/>
              <a:gd name="T13" fmla="*/ 883 h 1982"/>
              <a:gd name="T14" fmla="*/ 5769 w 5780"/>
              <a:gd name="T15" fmla="*/ 883 h 1982"/>
              <a:gd name="T16" fmla="*/ 5065 w 5780"/>
              <a:gd name="T17" fmla="*/ 1291 h 1982"/>
              <a:gd name="T18" fmla="*/ 5462 w 5780"/>
              <a:gd name="T19" fmla="*/ 1291 h 1982"/>
              <a:gd name="T20" fmla="*/ 5320 w 5780"/>
              <a:gd name="T21" fmla="*/ 1101 h 1982"/>
              <a:gd name="T22" fmla="*/ 5383 w 5780"/>
              <a:gd name="T23" fmla="*/ 751 h 1982"/>
              <a:gd name="T24" fmla="*/ 5240 w 5780"/>
              <a:gd name="T25" fmla="*/ 751 h 1982"/>
              <a:gd name="T26" fmla="*/ 4884 w 5780"/>
              <a:gd name="T27" fmla="*/ 1291 h 1982"/>
              <a:gd name="T28" fmla="*/ 4603 w 5780"/>
              <a:gd name="T29" fmla="*/ 1291 h 1982"/>
              <a:gd name="T30" fmla="*/ 4502 w 5780"/>
              <a:gd name="T31" fmla="*/ 1148 h 1982"/>
              <a:gd name="T32" fmla="*/ 4455 w 5780"/>
              <a:gd name="T33" fmla="*/ 911 h 1982"/>
              <a:gd name="T34" fmla="*/ 4292 w 5780"/>
              <a:gd name="T35" fmla="*/ 1076 h 1982"/>
              <a:gd name="T36" fmla="*/ 4162 w 5780"/>
              <a:gd name="T37" fmla="*/ 1257 h 1982"/>
              <a:gd name="T38" fmla="*/ 3959 w 5780"/>
              <a:gd name="T39" fmla="*/ 1083 h 1982"/>
              <a:gd name="T40" fmla="*/ 3856 w 5780"/>
              <a:gd name="T41" fmla="*/ 1291 h 1982"/>
              <a:gd name="T42" fmla="*/ 4102 w 5780"/>
              <a:gd name="T43" fmla="*/ 1291 h 1982"/>
              <a:gd name="T44" fmla="*/ 3856 w 5780"/>
              <a:gd name="T45" fmla="*/ 881 h 1982"/>
              <a:gd name="T46" fmla="*/ 3502 w 5780"/>
              <a:gd name="T47" fmla="*/ 1224 h 1982"/>
              <a:gd name="T48" fmla="*/ 3500 w 5780"/>
              <a:gd name="T49" fmla="*/ 882 h 1982"/>
              <a:gd name="T50" fmla="*/ 3691 w 5780"/>
              <a:gd name="T51" fmla="*/ 1291 h 1982"/>
              <a:gd name="T52" fmla="*/ 3159 w 5780"/>
              <a:gd name="T53" fmla="*/ 1181 h 1982"/>
              <a:gd name="T54" fmla="*/ 3196 w 5780"/>
              <a:gd name="T55" fmla="*/ 1293 h 1982"/>
              <a:gd name="T56" fmla="*/ 2819 w 5780"/>
              <a:gd name="T57" fmla="*/ 818 h 1982"/>
              <a:gd name="T58" fmla="*/ 2621 w 5780"/>
              <a:gd name="T59" fmla="*/ 1034 h 1982"/>
              <a:gd name="T60" fmla="*/ 2373 w 5780"/>
              <a:gd name="T61" fmla="*/ 818 h 1982"/>
              <a:gd name="T62" fmla="*/ 2445 w 5780"/>
              <a:gd name="T63" fmla="*/ 928 h 1982"/>
              <a:gd name="T64" fmla="*/ 2252 w 5780"/>
              <a:gd name="T65" fmla="*/ 818 h 1982"/>
              <a:gd name="T66" fmla="*/ 2004 w 5780"/>
              <a:gd name="T67" fmla="*/ 818 h 1982"/>
              <a:gd name="T68" fmla="*/ 5711 w 5780"/>
              <a:gd name="T69" fmla="*/ 1975 h 1982"/>
              <a:gd name="T70" fmla="*/ 5643 w 5780"/>
              <a:gd name="T71" fmla="*/ 1854 h 1982"/>
              <a:gd name="T72" fmla="*/ 5468 w 5780"/>
              <a:gd name="T73" fmla="*/ 1975 h 1982"/>
              <a:gd name="T74" fmla="*/ 5629 w 5780"/>
              <a:gd name="T75" fmla="*/ 1975 h 1982"/>
              <a:gd name="T76" fmla="*/ 5261 w 5780"/>
              <a:gd name="T77" fmla="*/ 1637 h 1982"/>
              <a:gd name="T78" fmla="*/ 5040 w 5780"/>
              <a:gd name="T79" fmla="*/ 1770 h 1982"/>
              <a:gd name="T80" fmla="*/ 5179 w 5780"/>
              <a:gd name="T81" fmla="*/ 1638 h 1982"/>
              <a:gd name="T82" fmla="*/ 5083 w 5780"/>
              <a:gd name="T83" fmla="*/ 1565 h 1982"/>
              <a:gd name="T84" fmla="*/ 4643 w 5780"/>
              <a:gd name="T85" fmla="*/ 1982 h 1982"/>
              <a:gd name="T86" fmla="*/ 4639 w 5780"/>
              <a:gd name="T87" fmla="*/ 1555 h 1982"/>
              <a:gd name="T88" fmla="*/ 4264 w 5780"/>
              <a:gd name="T89" fmla="*/ 1525 h 1982"/>
              <a:gd name="T90" fmla="*/ 4337 w 5780"/>
              <a:gd name="T91" fmla="*/ 1841 h 1982"/>
              <a:gd name="T92" fmla="*/ 4162 w 5780"/>
              <a:gd name="T93" fmla="*/ 1760 h 1982"/>
              <a:gd name="T94" fmla="*/ 4158 w 5780"/>
              <a:gd name="T95" fmla="*/ 1695 h 1982"/>
              <a:gd name="T96" fmla="*/ 4235 w 5780"/>
              <a:gd name="T97" fmla="*/ 1630 h 1982"/>
              <a:gd name="T98" fmla="*/ 3731 w 5780"/>
              <a:gd name="T99" fmla="*/ 1501 h 1982"/>
              <a:gd name="T100" fmla="*/ 3694 w 5780"/>
              <a:gd name="T101" fmla="*/ 1785 h 1982"/>
              <a:gd name="T102" fmla="*/ 3781 w 5780"/>
              <a:gd name="T103" fmla="*/ 1695 h 1982"/>
              <a:gd name="T104" fmla="*/ 3802 w 5780"/>
              <a:gd name="T105" fmla="*/ 1638 h 1982"/>
              <a:gd name="T106" fmla="*/ 3433 w 5780"/>
              <a:gd name="T107" fmla="*/ 1760 h 1982"/>
              <a:gd name="T108" fmla="*/ 3471 w 5780"/>
              <a:gd name="T109" fmla="*/ 1501 h 1982"/>
              <a:gd name="T110" fmla="*/ 3032 w 5780"/>
              <a:gd name="T111" fmla="*/ 1568 h 1982"/>
              <a:gd name="T112" fmla="*/ 3033 w 5780"/>
              <a:gd name="T113" fmla="*/ 1908 h 1982"/>
              <a:gd name="T114" fmla="*/ 2827 w 5780"/>
              <a:gd name="T115" fmla="*/ 1564 h 1982"/>
              <a:gd name="T116" fmla="*/ 2507 w 5780"/>
              <a:gd name="T117" fmla="*/ 1501 h 1982"/>
              <a:gd name="T118" fmla="*/ 2533 w 5780"/>
              <a:gd name="T119" fmla="*/ 1850 h 1982"/>
              <a:gd name="T120" fmla="*/ 2459 w 5780"/>
              <a:gd name="T121" fmla="*/ 1579 h 1982"/>
              <a:gd name="T122" fmla="*/ 2006 w 5780"/>
              <a:gd name="T123" fmla="*/ 173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80" h="1982">
                <a:moveTo>
                  <a:pt x="2239" y="1643"/>
                </a:moveTo>
                <a:cubicBezTo>
                  <a:pt x="2239" y="1591"/>
                  <a:pt x="2216" y="1549"/>
                  <a:pt x="2174" y="1524"/>
                </a:cubicBezTo>
                <a:cubicBezTo>
                  <a:pt x="2148" y="1508"/>
                  <a:pt x="2123" y="1501"/>
                  <a:pt x="2054" y="1501"/>
                </a:cubicBezTo>
                <a:lnTo>
                  <a:pt x="1928" y="1501"/>
                </a:lnTo>
                <a:lnTo>
                  <a:pt x="1928" y="1975"/>
                </a:lnTo>
                <a:lnTo>
                  <a:pt x="2006" y="1975"/>
                </a:lnTo>
                <a:lnTo>
                  <a:pt x="2006" y="1794"/>
                </a:lnTo>
                <a:lnTo>
                  <a:pt x="2086" y="1794"/>
                </a:lnTo>
                <a:cubicBezTo>
                  <a:pt x="2171" y="1794"/>
                  <a:pt x="2239" y="1736"/>
                  <a:pt x="2239" y="1643"/>
                </a:cubicBezTo>
                <a:close/>
                <a:moveTo>
                  <a:pt x="1430" y="1979"/>
                </a:moveTo>
                <a:lnTo>
                  <a:pt x="0" y="1979"/>
                </a:lnTo>
                <a:lnTo>
                  <a:pt x="0" y="1397"/>
                </a:lnTo>
                <a:lnTo>
                  <a:pt x="299" y="1164"/>
                </a:lnTo>
                <a:lnTo>
                  <a:pt x="299" y="1747"/>
                </a:lnTo>
                <a:lnTo>
                  <a:pt x="1430" y="1979"/>
                </a:lnTo>
                <a:close/>
                <a:moveTo>
                  <a:pt x="700" y="583"/>
                </a:moveTo>
                <a:lnTo>
                  <a:pt x="413" y="815"/>
                </a:lnTo>
                <a:lnTo>
                  <a:pt x="413" y="1641"/>
                </a:lnTo>
                <a:lnTo>
                  <a:pt x="1438" y="1945"/>
                </a:lnTo>
                <a:lnTo>
                  <a:pt x="700" y="1409"/>
                </a:lnTo>
                <a:lnTo>
                  <a:pt x="700" y="583"/>
                </a:lnTo>
                <a:close/>
                <a:moveTo>
                  <a:pt x="1502" y="815"/>
                </a:moveTo>
                <a:lnTo>
                  <a:pt x="1227" y="594"/>
                </a:lnTo>
                <a:lnTo>
                  <a:pt x="1227" y="1025"/>
                </a:lnTo>
                <a:lnTo>
                  <a:pt x="1502" y="1906"/>
                </a:lnTo>
                <a:lnTo>
                  <a:pt x="1502" y="815"/>
                </a:lnTo>
                <a:close/>
                <a:moveTo>
                  <a:pt x="1112" y="0"/>
                </a:moveTo>
                <a:lnTo>
                  <a:pt x="815" y="233"/>
                </a:lnTo>
                <a:lnTo>
                  <a:pt x="815" y="1316"/>
                </a:lnTo>
                <a:lnTo>
                  <a:pt x="1464" y="1919"/>
                </a:lnTo>
                <a:lnTo>
                  <a:pt x="1112" y="1107"/>
                </a:lnTo>
                <a:lnTo>
                  <a:pt x="1112" y="0"/>
                </a:lnTo>
                <a:close/>
                <a:moveTo>
                  <a:pt x="5780" y="818"/>
                </a:moveTo>
                <a:lnTo>
                  <a:pt x="5452" y="818"/>
                </a:lnTo>
                <a:lnTo>
                  <a:pt x="5452" y="883"/>
                </a:lnTo>
                <a:lnTo>
                  <a:pt x="5572" y="883"/>
                </a:lnTo>
                <a:lnTo>
                  <a:pt x="5572" y="1291"/>
                </a:lnTo>
                <a:lnTo>
                  <a:pt x="5650" y="1291"/>
                </a:lnTo>
                <a:lnTo>
                  <a:pt x="5650" y="883"/>
                </a:lnTo>
                <a:lnTo>
                  <a:pt x="5769" y="883"/>
                </a:lnTo>
                <a:lnTo>
                  <a:pt x="5780" y="818"/>
                </a:lnTo>
                <a:close/>
                <a:moveTo>
                  <a:pt x="5462" y="1291"/>
                </a:moveTo>
                <a:lnTo>
                  <a:pt x="5311" y="817"/>
                </a:lnTo>
                <a:lnTo>
                  <a:pt x="5220" y="817"/>
                </a:lnTo>
                <a:lnTo>
                  <a:pt x="5065" y="1291"/>
                </a:lnTo>
                <a:lnTo>
                  <a:pt x="5146" y="1291"/>
                </a:lnTo>
                <a:lnTo>
                  <a:pt x="5184" y="1166"/>
                </a:lnTo>
                <a:lnTo>
                  <a:pt x="5338" y="1166"/>
                </a:lnTo>
                <a:lnTo>
                  <a:pt x="5376" y="1291"/>
                </a:lnTo>
                <a:lnTo>
                  <a:pt x="5462" y="1291"/>
                </a:lnTo>
                <a:close/>
                <a:moveTo>
                  <a:pt x="5320" y="1101"/>
                </a:moveTo>
                <a:lnTo>
                  <a:pt x="5204" y="1101"/>
                </a:lnTo>
                <a:cubicBezTo>
                  <a:pt x="5214" y="1069"/>
                  <a:pt x="5263" y="895"/>
                  <a:pt x="5263" y="895"/>
                </a:cubicBezTo>
                <a:lnTo>
                  <a:pt x="5264" y="895"/>
                </a:lnTo>
                <a:cubicBezTo>
                  <a:pt x="5267" y="914"/>
                  <a:pt x="5315" y="1090"/>
                  <a:pt x="5320" y="1101"/>
                </a:cubicBezTo>
                <a:close/>
                <a:moveTo>
                  <a:pt x="5383" y="751"/>
                </a:moveTo>
                <a:cubicBezTo>
                  <a:pt x="5383" y="724"/>
                  <a:pt x="5362" y="703"/>
                  <a:pt x="5338" y="703"/>
                </a:cubicBezTo>
                <a:cubicBezTo>
                  <a:pt x="5312" y="703"/>
                  <a:pt x="5291" y="724"/>
                  <a:pt x="5291" y="751"/>
                </a:cubicBezTo>
                <a:cubicBezTo>
                  <a:pt x="5291" y="777"/>
                  <a:pt x="5312" y="798"/>
                  <a:pt x="5337" y="798"/>
                </a:cubicBezTo>
                <a:cubicBezTo>
                  <a:pt x="5362" y="798"/>
                  <a:pt x="5383" y="777"/>
                  <a:pt x="5383" y="751"/>
                </a:cubicBezTo>
                <a:close/>
                <a:moveTo>
                  <a:pt x="5240" y="751"/>
                </a:moveTo>
                <a:cubicBezTo>
                  <a:pt x="5240" y="724"/>
                  <a:pt x="5219" y="703"/>
                  <a:pt x="5194" y="703"/>
                </a:cubicBezTo>
                <a:cubicBezTo>
                  <a:pt x="5169" y="703"/>
                  <a:pt x="5148" y="724"/>
                  <a:pt x="5148" y="751"/>
                </a:cubicBezTo>
                <a:cubicBezTo>
                  <a:pt x="5148" y="777"/>
                  <a:pt x="5169" y="798"/>
                  <a:pt x="5194" y="798"/>
                </a:cubicBezTo>
                <a:cubicBezTo>
                  <a:pt x="5219" y="798"/>
                  <a:pt x="5240" y="777"/>
                  <a:pt x="5240" y="751"/>
                </a:cubicBezTo>
                <a:close/>
                <a:moveTo>
                  <a:pt x="5092" y="818"/>
                </a:moveTo>
                <a:lnTo>
                  <a:pt x="4764" y="818"/>
                </a:lnTo>
                <a:lnTo>
                  <a:pt x="4764" y="883"/>
                </a:lnTo>
                <a:lnTo>
                  <a:pt x="4884" y="883"/>
                </a:lnTo>
                <a:lnTo>
                  <a:pt x="4884" y="1291"/>
                </a:lnTo>
                <a:lnTo>
                  <a:pt x="4962" y="1291"/>
                </a:lnTo>
                <a:lnTo>
                  <a:pt x="4962" y="883"/>
                </a:lnTo>
                <a:lnTo>
                  <a:pt x="5081" y="883"/>
                </a:lnTo>
                <a:lnTo>
                  <a:pt x="5092" y="818"/>
                </a:lnTo>
                <a:close/>
                <a:moveTo>
                  <a:pt x="4603" y="1291"/>
                </a:moveTo>
                <a:lnTo>
                  <a:pt x="4684" y="1291"/>
                </a:lnTo>
                <a:lnTo>
                  <a:pt x="4684" y="818"/>
                </a:lnTo>
                <a:lnTo>
                  <a:pt x="4603" y="818"/>
                </a:lnTo>
                <a:lnTo>
                  <a:pt x="4603" y="1291"/>
                </a:lnTo>
                <a:close/>
                <a:moveTo>
                  <a:pt x="4502" y="1148"/>
                </a:moveTo>
                <a:cubicBezTo>
                  <a:pt x="4502" y="1077"/>
                  <a:pt x="4454" y="1033"/>
                  <a:pt x="4386" y="1013"/>
                </a:cubicBezTo>
                <a:lnTo>
                  <a:pt x="4330" y="997"/>
                </a:lnTo>
                <a:cubicBezTo>
                  <a:pt x="4283" y="983"/>
                  <a:pt x="4267" y="968"/>
                  <a:pt x="4267" y="939"/>
                </a:cubicBezTo>
                <a:cubicBezTo>
                  <a:pt x="4267" y="900"/>
                  <a:pt x="4297" y="874"/>
                  <a:pt x="4344" y="874"/>
                </a:cubicBezTo>
                <a:cubicBezTo>
                  <a:pt x="4382" y="874"/>
                  <a:pt x="4412" y="885"/>
                  <a:pt x="4455" y="911"/>
                </a:cubicBezTo>
                <a:lnTo>
                  <a:pt x="4491" y="855"/>
                </a:lnTo>
                <a:cubicBezTo>
                  <a:pt x="4449" y="826"/>
                  <a:pt x="4395" y="810"/>
                  <a:pt x="4341" y="810"/>
                </a:cubicBezTo>
                <a:cubicBezTo>
                  <a:pt x="4246" y="810"/>
                  <a:pt x="4180" y="867"/>
                  <a:pt x="4180" y="950"/>
                </a:cubicBezTo>
                <a:cubicBezTo>
                  <a:pt x="4180" y="978"/>
                  <a:pt x="4187" y="1000"/>
                  <a:pt x="4200" y="1019"/>
                </a:cubicBezTo>
                <a:cubicBezTo>
                  <a:pt x="4218" y="1046"/>
                  <a:pt x="4249" y="1064"/>
                  <a:pt x="4292" y="1076"/>
                </a:cubicBezTo>
                <a:lnTo>
                  <a:pt x="4343" y="1090"/>
                </a:lnTo>
                <a:cubicBezTo>
                  <a:pt x="4391" y="1104"/>
                  <a:pt x="4413" y="1126"/>
                  <a:pt x="4413" y="1161"/>
                </a:cubicBezTo>
                <a:cubicBezTo>
                  <a:pt x="4413" y="1208"/>
                  <a:pt x="4378" y="1236"/>
                  <a:pt x="4320" y="1236"/>
                </a:cubicBezTo>
                <a:cubicBezTo>
                  <a:pt x="4272" y="1236"/>
                  <a:pt x="4234" y="1222"/>
                  <a:pt x="4192" y="1197"/>
                </a:cubicBezTo>
                <a:lnTo>
                  <a:pt x="4162" y="1257"/>
                </a:lnTo>
                <a:cubicBezTo>
                  <a:pt x="4209" y="1285"/>
                  <a:pt x="4263" y="1300"/>
                  <a:pt x="4317" y="1300"/>
                </a:cubicBezTo>
                <a:cubicBezTo>
                  <a:pt x="4438" y="1300"/>
                  <a:pt x="4502" y="1227"/>
                  <a:pt x="4502" y="1148"/>
                </a:cubicBezTo>
                <a:close/>
                <a:moveTo>
                  <a:pt x="4102" y="1291"/>
                </a:moveTo>
                <a:lnTo>
                  <a:pt x="4032" y="1177"/>
                </a:lnTo>
                <a:cubicBezTo>
                  <a:pt x="4008" y="1138"/>
                  <a:pt x="3976" y="1092"/>
                  <a:pt x="3959" y="1083"/>
                </a:cubicBezTo>
                <a:cubicBezTo>
                  <a:pt x="4033" y="1083"/>
                  <a:pt x="4077" y="1021"/>
                  <a:pt x="4077" y="953"/>
                </a:cubicBezTo>
                <a:cubicBezTo>
                  <a:pt x="4077" y="879"/>
                  <a:pt x="4029" y="818"/>
                  <a:pt x="3923" y="818"/>
                </a:cubicBezTo>
                <a:lnTo>
                  <a:pt x="3779" y="818"/>
                </a:lnTo>
                <a:lnTo>
                  <a:pt x="3779" y="1291"/>
                </a:lnTo>
                <a:lnTo>
                  <a:pt x="3856" y="1291"/>
                </a:lnTo>
                <a:lnTo>
                  <a:pt x="3856" y="1086"/>
                </a:lnTo>
                <a:cubicBezTo>
                  <a:pt x="3871" y="1087"/>
                  <a:pt x="3878" y="1092"/>
                  <a:pt x="3887" y="1101"/>
                </a:cubicBezTo>
                <a:cubicBezTo>
                  <a:pt x="3913" y="1127"/>
                  <a:pt x="3935" y="1159"/>
                  <a:pt x="3967" y="1218"/>
                </a:cubicBezTo>
                <a:lnTo>
                  <a:pt x="4008" y="1291"/>
                </a:lnTo>
                <a:lnTo>
                  <a:pt x="4102" y="1291"/>
                </a:lnTo>
                <a:close/>
                <a:moveTo>
                  <a:pt x="3995" y="954"/>
                </a:moveTo>
                <a:cubicBezTo>
                  <a:pt x="3995" y="978"/>
                  <a:pt x="3986" y="998"/>
                  <a:pt x="3974" y="1011"/>
                </a:cubicBezTo>
                <a:cubicBezTo>
                  <a:pt x="3959" y="1025"/>
                  <a:pt x="3937" y="1031"/>
                  <a:pt x="3896" y="1031"/>
                </a:cubicBezTo>
                <a:lnTo>
                  <a:pt x="3856" y="1031"/>
                </a:lnTo>
                <a:lnTo>
                  <a:pt x="3856" y="881"/>
                </a:lnTo>
                <a:lnTo>
                  <a:pt x="3899" y="881"/>
                </a:lnTo>
                <a:cubicBezTo>
                  <a:pt x="3969" y="881"/>
                  <a:pt x="3995" y="906"/>
                  <a:pt x="3995" y="954"/>
                </a:cubicBezTo>
                <a:close/>
                <a:moveTo>
                  <a:pt x="3691" y="1291"/>
                </a:moveTo>
                <a:lnTo>
                  <a:pt x="3691" y="1224"/>
                </a:lnTo>
                <a:lnTo>
                  <a:pt x="3502" y="1224"/>
                </a:lnTo>
                <a:lnTo>
                  <a:pt x="3502" y="1076"/>
                </a:lnTo>
                <a:lnTo>
                  <a:pt x="3646" y="1076"/>
                </a:lnTo>
                <a:lnTo>
                  <a:pt x="3646" y="1011"/>
                </a:lnTo>
                <a:lnTo>
                  <a:pt x="3500" y="1011"/>
                </a:lnTo>
                <a:lnTo>
                  <a:pt x="3500" y="882"/>
                </a:lnTo>
                <a:lnTo>
                  <a:pt x="3674" y="882"/>
                </a:lnTo>
                <a:lnTo>
                  <a:pt x="3684" y="818"/>
                </a:lnTo>
                <a:lnTo>
                  <a:pt x="3422" y="818"/>
                </a:lnTo>
                <a:lnTo>
                  <a:pt x="3422" y="1291"/>
                </a:lnTo>
                <a:lnTo>
                  <a:pt x="3691" y="1291"/>
                </a:lnTo>
                <a:close/>
                <a:moveTo>
                  <a:pt x="3358" y="818"/>
                </a:moveTo>
                <a:lnTo>
                  <a:pt x="3276" y="818"/>
                </a:lnTo>
                <a:lnTo>
                  <a:pt x="3189" y="1082"/>
                </a:lnTo>
                <a:cubicBezTo>
                  <a:pt x="3166" y="1152"/>
                  <a:pt x="3161" y="1181"/>
                  <a:pt x="3161" y="1181"/>
                </a:cubicBezTo>
                <a:lnTo>
                  <a:pt x="3159" y="1181"/>
                </a:lnTo>
                <a:cubicBezTo>
                  <a:pt x="3159" y="1181"/>
                  <a:pt x="3154" y="1146"/>
                  <a:pt x="3135" y="1086"/>
                </a:cubicBezTo>
                <a:lnTo>
                  <a:pt x="3049" y="818"/>
                </a:lnTo>
                <a:lnTo>
                  <a:pt x="2963" y="818"/>
                </a:lnTo>
                <a:lnTo>
                  <a:pt x="3122" y="1293"/>
                </a:lnTo>
                <a:lnTo>
                  <a:pt x="3196" y="1293"/>
                </a:lnTo>
                <a:lnTo>
                  <a:pt x="3358" y="818"/>
                </a:lnTo>
                <a:close/>
                <a:moveTo>
                  <a:pt x="2819" y="1291"/>
                </a:moveTo>
                <a:lnTo>
                  <a:pt x="2900" y="1291"/>
                </a:lnTo>
                <a:lnTo>
                  <a:pt x="2900" y="818"/>
                </a:lnTo>
                <a:lnTo>
                  <a:pt x="2819" y="818"/>
                </a:lnTo>
                <a:lnTo>
                  <a:pt x="2819" y="1291"/>
                </a:lnTo>
                <a:close/>
                <a:moveTo>
                  <a:pt x="2694" y="1291"/>
                </a:moveTo>
                <a:lnTo>
                  <a:pt x="2694" y="818"/>
                </a:lnTo>
                <a:lnTo>
                  <a:pt x="2620" y="818"/>
                </a:lnTo>
                <a:lnTo>
                  <a:pt x="2621" y="1034"/>
                </a:lnTo>
                <a:cubicBezTo>
                  <a:pt x="2621" y="1077"/>
                  <a:pt x="2626" y="1144"/>
                  <a:pt x="2628" y="1168"/>
                </a:cubicBezTo>
                <a:lnTo>
                  <a:pt x="2626" y="1170"/>
                </a:lnTo>
                <a:cubicBezTo>
                  <a:pt x="2620" y="1149"/>
                  <a:pt x="2599" y="1092"/>
                  <a:pt x="2577" y="1049"/>
                </a:cubicBezTo>
                <a:lnTo>
                  <a:pt x="2462" y="818"/>
                </a:lnTo>
                <a:lnTo>
                  <a:pt x="2373" y="818"/>
                </a:lnTo>
                <a:lnTo>
                  <a:pt x="2373" y="1291"/>
                </a:lnTo>
                <a:lnTo>
                  <a:pt x="2451" y="1291"/>
                </a:lnTo>
                <a:lnTo>
                  <a:pt x="2448" y="1062"/>
                </a:lnTo>
                <a:cubicBezTo>
                  <a:pt x="2447" y="1020"/>
                  <a:pt x="2447" y="970"/>
                  <a:pt x="2443" y="930"/>
                </a:cubicBezTo>
                <a:lnTo>
                  <a:pt x="2445" y="928"/>
                </a:lnTo>
                <a:cubicBezTo>
                  <a:pt x="2454" y="956"/>
                  <a:pt x="2480" y="1016"/>
                  <a:pt x="2505" y="1068"/>
                </a:cubicBezTo>
                <a:lnTo>
                  <a:pt x="2611" y="1291"/>
                </a:lnTo>
                <a:lnTo>
                  <a:pt x="2694" y="1291"/>
                </a:lnTo>
                <a:close/>
                <a:moveTo>
                  <a:pt x="2252" y="1158"/>
                </a:moveTo>
                <a:lnTo>
                  <a:pt x="2252" y="818"/>
                </a:lnTo>
                <a:lnTo>
                  <a:pt x="2173" y="818"/>
                </a:lnTo>
                <a:lnTo>
                  <a:pt x="2173" y="1136"/>
                </a:lnTo>
                <a:cubicBezTo>
                  <a:pt x="2173" y="1198"/>
                  <a:pt x="2145" y="1232"/>
                  <a:pt x="2088" y="1232"/>
                </a:cubicBezTo>
                <a:cubicBezTo>
                  <a:pt x="2030" y="1232"/>
                  <a:pt x="2004" y="1208"/>
                  <a:pt x="2004" y="1136"/>
                </a:cubicBezTo>
                <a:lnTo>
                  <a:pt x="2004" y="818"/>
                </a:lnTo>
                <a:lnTo>
                  <a:pt x="1924" y="818"/>
                </a:lnTo>
                <a:lnTo>
                  <a:pt x="1924" y="1159"/>
                </a:lnTo>
                <a:cubicBezTo>
                  <a:pt x="1924" y="1235"/>
                  <a:pt x="1963" y="1299"/>
                  <a:pt x="2088" y="1299"/>
                </a:cubicBezTo>
                <a:cubicBezTo>
                  <a:pt x="2192" y="1299"/>
                  <a:pt x="2252" y="1245"/>
                  <a:pt x="2252" y="1158"/>
                </a:cubicBezTo>
                <a:close/>
                <a:moveTo>
                  <a:pt x="5711" y="1975"/>
                </a:moveTo>
                <a:lnTo>
                  <a:pt x="5711" y="1501"/>
                </a:lnTo>
                <a:lnTo>
                  <a:pt x="5637" y="1501"/>
                </a:lnTo>
                <a:lnTo>
                  <a:pt x="5638" y="1718"/>
                </a:lnTo>
                <a:cubicBezTo>
                  <a:pt x="5638" y="1761"/>
                  <a:pt x="5643" y="1828"/>
                  <a:pt x="5645" y="1852"/>
                </a:cubicBezTo>
                <a:lnTo>
                  <a:pt x="5643" y="1854"/>
                </a:lnTo>
                <a:cubicBezTo>
                  <a:pt x="5637" y="1832"/>
                  <a:pt x="5616" y="1776"/>
                  <a:pt x="5595" y="1733"/>
                </a:cubicBezTo>
                <a:lnTo>
                  <a:pt x="5480" y="1501"/>
                </a:lnTo>
                <a:lnTo>
                  <a:pt x="5391" y="1501"/>
                </a:lnTo>
                <a:lnTo>
                  <a:pt x="5391" y="1975"/>
                </a:lnTo>
                <a:lnTo>
                  <a:pt x="5468" y="1975"/>
                </a:lnTo>
                <a:lnTo>
                  <a:pt x="5465" y="1746"/>
                </a:lnTo>
                <a:cubicBezTo>
                  <a:pt x="5465" y="1704"/>
                  <a:pt x="5464" y="1654"/>
                  <a:pt x="5460" y="1614"/>
                </a:cubicBezTo>
                <a:lnTo>
                  <a:pt x="5463" y="1612"/>
                </a:lnTo>
                <a:cubicBezTo>
                  <a:pt x="5471" y="1640"/>
                  <a:pt x="5497" y="1700"/>
                  <a:pt x="5523" y="1752"/>
                </a:cubicBezTo>
                <a:lnTo>
                  <a:pt x="5629" y="1975"/>
                </a:lnTo>
                <a:lnTo>
                  <a:pt x="5711" y="1975"/>
                </a:lnTo>
                <a:close/>
                <a:moveTo>
                  <a:pt x="5286" y="1975"/>
                </a:moveTo>
                <a:lnTo>
                  <a:pt x="5216" y="1861"/>
                </a:lnTo>
                <a:cubicBezTo>
                  <a:pt x="5192" y="1822"/>
                  <a:pt x="5160" y="1776"/>
                  <a:pt x="5143" y="1767"/>
                </a:cubicBezTo>
                <a:cubicBezTo>
                  <a:pt x="5217" y="1767"/>
                  <a:pt x="5261" y="1705"/>
                  <a:pt x="5261" y="1637"/>
                </a:cubicBezTo>
                <a:cubicBezTo>
                  <a:pt x="5261" y="1563"/>
                  <a:pt x="5213" y="1501"/>
                  <a:pt x="5107" y="1501"/>
                </a:cubicBezTo>
                <a:lnTo>
                  <a:pt x="4962" y="1501"/>
                </a:lnTo>
                <a:lnTo>
                  <a:pt x="4962" y="1975"/>
                </a:lnTo>
                <a:lnTo>
                  <a:pt x="5040" y="1975"/>
                </a:lnTo>
                <a:lnTo>
                  <a:pt x="5040" y="1770"/>
                </a:lnTo>
                <a:cubicBezTo>
                  <a:pt x="5055" y="1771"/>
                  <a:pt x="5062" y="1776"/>
                  <a:pt x="5070" y="1785"/>
                </a:cubicBezTo>
                <a:cubicBezTo>
                  <a:pt x="5096" y="1811"/>
                  <a:pt x="5118" y="1843"/>
                  <a:pt x="5151" y="1902"/>
                </a:cubicBezTo>
                <a:lnTo>
                  <a:pt x="5192" y="1975"/>
                </a:lnTo>
                <a:lnTo>
                  <a:pt x="5286" y="1975"/>
                </a:lnTo>
                <a:close/>
                <a:moveTo>
                  <a:pt x="5179" y="1638"/>
                </a:moveTo>
                <a:cubicBezTo>
                  <a:pt x="5179" y="1662"/>
                  <a:pt x="5170" y="1682"/>
                  <a:pt x="5157" y="1695"/>
                </a:cubicBezTo>
                <a:cubicBezTo>
                  <a:pt x="5143" y="1709"/>
                  <a:pt x="5121" y="1715"/>
                  <a:pt x="5080" y="1715"/>
                </a:cubicBezTo>
                <a:lnTo>
                  <a:pt x="5040" y="1715"/>
                </a:lnTo>
                <a:lnTo>
                  <a:pt x="5040" y="1565"/>
                </a:lnTo>
                <a:lnTo>
                  <a:pt x="5083" y="1565"/>
                </a:lnTo>
                <a:cubicBezTo>
                  <a:pt x="5153" y="1565"/>
                  <a:pt x="5179" y="1590"/>
                  <a:pt x="5179" y="1638"/>
                </a:cubicBezTo>
                <a:close/>
                <a:moveTo>
                  <a:pt x="4837" y="1739"/>
                </a:moveTo>
                <a:cubicBezTo>
                  <a:pt x="4837" y="1601"/>
                  <a:pt x="4773" y="1495"/>
                  <a:pt x="4639" y="1495"/>
                </a:cubicBezTo>
                <a:cubicBezTo>
                  <a:pt x="4521" y="1495"/>
                  <a:pt x="4442" y="1582"/>
                  <a:pt x="4442" y="1738"/>
                </a:cubicBezTo>
                <a:cubicBezTo>
                  <a:pt x="4442" y="1878"/>
                  <a:pt x="4508" y="1982"/>
                  <a:pt x="4643" y="1982"/>
                </a:cubicBezTo>
                <a:cubicBezTo>
                  <a:pt x="4766" y="1982"/>
                  <a:pt x="4837" y="1886"/>
                  <a:pt x="4837" y="1739"/>
                </a:cubicBezTo>
                <a:close/>
                <a:moveTo>
                  <a:pt x="4747" y="1744"/>
                </a:moveTo>
                <a:cubicBezTo>
                  <a:pt x="4747" y="1871"/>
                  <a:pt x="4711" y="1923"/>
                  <a:pt x="4641" y="1923"/>
                </a:cubicBezTo>
                <a:cubicBezTo>
                  <a:pt x="4560" y="1923"/>
                  <a:pt x="4529" y="1855"/>
                  <a:pt x="4529" y="1733"/>
                </a:cubicBezTo>
                <a:cubicBezTo>
                  <a:pt x="4529" y="1620"/>
                  <a:pt x="4559" y="1555"/>
                  <a:pt x="4639" y="1555"/>
                </a:cubicBezTo>
                <a:cubicBezTo>
                  <a:pt x="4724" y="1555"/>
                  <a:pt x="4747" y="1628"/>
                  <a:pt x="4747" y="1744"/>
                </a:cubicBezTo>
                <a:close/>
                <a:moveTo>
                  <a:pt x="4337" y="1841"/>
                </a:moveTo>
                <a:cubicBezTo>
                  <a:pt x="4337" y="1793"/>
                  <a:pt x="4315" y="1740"/>
                  <a:pt x="4236" y="1721"/>
                </a:cubicBezTo>
                <a:cubicBezTo>
                  <a:pt x="4289" y="1706"/>
                  <a:pt x="4318" y="1668"/>
                  <a:pt x="4318" y="1618"/>
                </a:cubicBezTo>
                <a:cubicBezTo>
                  <a:pt x="4318" y="1578"/>
                  <a:pt x="4300" y="1547"/>
                  <a:pt x="4264" y="1525"/>
                </a:cubicBezTo>
                <a:cubicBezTo>
                  <a:pt x="4235" y="1506"/>
                  <a:pt x="4210" y="1501"/>
                  <a:pt x="4140" y="1501"/>
                </a:cubicBezTo>
                <a:lnTo>
                  <a:pt x="4015" y="1501"/>
                </a:lnTo>
                <a:lnTo>
                  <a:pt x="4015" y="1975"/>
                </a:lnTo>
                <a:lnTo>
                  <a:pt x="4152" y="1975"/>
                </a:lnTo>
                <a:cubicBezTo>
                  <a:pt x="4272" y="1975"/>
                  <a:pt x="4337" y="1934"/>
                  <a:pt x="4337" y="1841"/>
                </a:cubicBezTo>
                <a:close/>
                <a:moveTo>
                  <a:pt x="4250" y="1833"/>
                </a:moveTo>
                <a:cubicBezTo>
                  <a:pt x="4250" y="1876"/>
                  <a:pt x="4224" y="1910"/>
                  <a:pt x="4164" y="1910"/>
                </a:cubicBezTo>
                <a:lnTo>
                  <a:pt x="4093" y="1910"/>
                </a:lnTo>
                <a:lnTo>
                  <a:pt x="4093" y="1760"/>
                </a:lnTo>
                <a:lnTo>
                  <a:pt x="4162" y="1760"/>
                </a:lnTo>
                <a:cubicBezTo>
                  <a:pt x="4184" y="1760"/>
                  <a:pt x="4194" y="1761"/>
                  <a:pt x="4206" y="1764"/>
                </a:cubicBezTo>
                <a:cubicBezTo>
                  <a:pt x="4232" y="1772"/>
                  <a:pt x="4250" y="1800"/>
                  <a:pt x="4250" y="1833"/>
                </a:cubicBezTo>
                <a:close/>
                <a:moveTo>
                  <a:pt x="4235" y="1630"/>
                </a:moveTo>
                <a:cubicBezTo>
                  <a:pt x="4235" y="1642"/>
                  <a:pt x="4231" y="1662"/>
                  <a:pt x="4216" y="1677"/>
                </a:cubicBezTo>
                <a:cubicBezTo>
                  <a:pt x="4201" y="1693"/>
                  <a:pt x="4187" y="1695"/>
                  <a:pt x="4158" y="1695"/>
                </a:cubicBezTo>
                <a:lnTo>
                  <a:pt x="4091" y="1695"/>
                </a:lnTo>
                <a:lnTo>
                  <a:pt x="4091" y="1566"/>
                </a:lnTo>
                <a:lnTo>
                  <a:pt x="4152" y="1566"/>
                </a:lnTo>
                <a:cubicBezTo>
                  <a:pt x="4175" y="1566"/>
                  <a:pt x="4187" y="1568"/>
                  <a:pt x="4197" y="1571"/>
                </a:cubicBezTo>
                <a:cubicBezTo>
                  <a:pt x="4219" y="1579"/>
                  <a:pt x="4235" y="1603"/>
                  <a:pt x="4235" y="1630"/>
                </a:cubicBezTo>
                <a:close/>
                <a:moveTo>
                  <a:pt x="3910" y="1975"/>
                </a:moveTo>
                <a:lnTo>
                  <a:pt x="3840" y="1861"/>
                </a:lnTo>
                <a:cubicBezTo>
                  <a:pt x="3815" y="1822"/>
                  <a:pt x="3784" y="1776"/>
                  <a:pt x="3767" y="1767"/>
                </a:cubicBezTo>
                <a:cubicBezTo>
                  <a:pt x="3841" y="1767"/>
                  <a:pt x="3885" y="1705"/>
                  <a:pt x="3885" y="1637"/>
                </a:cubicBezTo>
                <a:cubicBezTo>
                  <a:pt x="3885" y="1563"/>
                  <a:pt x="3837" y="1501"/>
                  <a:pt x="3731" y="1501"/>
                </a:cubicBezTo>
                <a:lnTo>
                  <a:pt x="3586" y="1501"/>
                </a:lnTo>
                <a:lnTo>
                  <a:pt x="3586" y="1975"/>
                </a:lnTo>
                <a:lnTo>
                  <a:pt x="3664" y="1975"/>
                </a:lnTo>
                <a:lnTo>
                  <a:pt x="3664" y="1770"/>
                </a:lnTo>
                <a:cubicBezTo>
                  <a:pt x="3679" y="1771"/>
                  <a:pt x="3686" y="1776"/>
                  <a:pt x="3694" y="1785"/>
                </a:cubicBezTo>
                <a:cubicBezTo>
                  <a:pt x="3720" y="1811"/>
                  <a:pt x="3742" y="1843"/>
                  <a:pt x="3775" y="1902"/>
                </a:cubicBezTo>
                <a:lnTo>
                  <a:pt x="3816" y="1975"/>
                </a:lnTo>
                <a:lnTo>
                  <a:pt x="3910" y="1975"/>
                </a:lnTo>
                <a:close/>
                <a:moveTo>
                  <a:pt x="3802" y="1638"/>
                </a:moveTo>
                <a:cubicBezTo>
                  <a:pt x="3802" y="1662"/>
                  <a:pt x="3794" y="1682"/>
                  <a:pt x="3781" y="1695"/>
                </a:cubicBezTo>
                <a:cubicBezTo>
                  <a:pt x="3767" y="1709"/>
                  <a:pt x="3745" y="1715"/>
                  <a:pt x="3704" y="1715"/>
                </a:cubicBezTo>
                <a:lnTo>
                  <a:pt x="3664" y="1715"/>
                </a:lnTo>
                <a:lnTo>
                  <a:pt x="3664" y="1565"/>
                </a:lnTo>
                <a:lnTo>
                  <a:pt x="3707" y="1565"/>
                </a:lnTo>
                <a:cubicBezTo>
                  <a:pt x="3777" y="1565"/>
                  <a:pt x="3802" y="1590"/>
                  <a:pt x="3802" y="1638"/>
                </a:cubicBezTo>
                <a:close/>
                <a:moveTo>
                  <a:pt x="3478" y="1975"/>
                </a:moveTo>
                <a:lnTo>
                  <a:pt x="3478" y="1908"/>
                </a:lnTo>
                <a:lnTo>
                  <a:pt x="3289" y="1908"/>
                </a:lnTo>
                <a:lnTo>
                  <a:pt x="3289" y="1760"/>
                </a:lnTo>
                <a:lnTo>
                  <a:pt x="3433" y="1760"/>
                </a:lnTo>
                <a:lnTo>
                  <a:pt x="3433" y="1695"/>
                </a:lnTo>
                <a:lnTo>
                  <a:pt x="3287" y="1695"/>
                </a:lnTo>
                <a:lnTo>
                  <a:pt x="3287" y="1566"/>
                </a:lnTo>
                <a:lnTo>
                  <a:pt x="3461" y="1566"/>
                </a:lnTo>
                <a:lnTo>
                  <a:pt x="3471" y="1501"/>
                </a:lnTo>
                <a:lnTo>
                  <a:pt x="3209" y="1501"/>
                </a:lnTo>
                <a:lnTo>
                  <a:pt x="3209" y="1975"/>
                </a:lnTo>
                <a:lnTo>
                  <a:pt x="3478" y="1975"/>
                </a:lnTo>
                <a:close/>
                <a:moveTo>
                  <a:pt x="3083" y="1739"/>
                </a:moveTo>
                <a:cubicBezTo>
                  <a:pt x="3083" y="1666"/>
                  <a:pt x="3067" y="1609"/>
                  <a:pt x="3032" y="1568"/>
                </a:cubicBezTo>
                <a:cubicBezTo>
                  <a:pt x="2987" y="1518"/>
                  <a:pt x="2935" y="1501"/>
                  <a:pt x="2846" y="1501"/>
                </a:cubicBezTo>
                <a:lnTo>
                  <a:pt x="2747" y="1501"/>
                </a:lnTo>
                <a:lnTo>
                  <a:pt x="2747" y="1975"/>
                </a:lnTo>
                <a:lnTo>
                  <a:pt x="2864" y="1975"/>
                </a:lnTo>
                <a:cubicBezTo>
                  <a:pt x="2953" y="1975"/>
                  <a:pt x="2994" y="1959"/>
                  <a:pt x="3033" y="1908"/>
                </a:cubicBezTo>
                <a:cubicBezTo>
                  <a:pt x="3065" y="1867"/>
                  <a:pt x="3083" y="1811"/>
                  <a:pt x="3083" y="1739"/>
                </a:cubicBezTo>
                <a:close/>
                <a:moveTo>
                  <a:pt x="2996" y="1748"/>
                </a:moveTo>
                <a:cubicBezTo>
                  <a:pt x="2996" y="1855"/>
                  <a:pt x="2962" y="1910"/>
                  <a:pt x="2879" y="1910"/>
                </a:cubicBezTo>
                <a:lnTo>
                  <a:pt x="2827" y="1910"/>
                </a:lnTo>
                <a:lnTo>
                  <a:pt x="2827" y="1564"/>
                </a:lnTo>
                <a:lnTo>
                  <a:pt x="2877" y="1564"/>
                </a:lnTo>
                <a:cubicBezTo>
                  <a:pt x="2919" y="1564"/>
                  <a:pt x="2944" y="1575"/>
                  <a:pt x="2966" y="1605"/>
                </a:cubicBezTo>
                <a:cubicBezTo>
                  <a:pt x="2990" y="1638"/>
                  <a:pt x="2996" y="1687"/>
                  <a:pt x="2996" y="1748"/>
                </a:cubicBezTo>
                <a:close/>
                <a:moveTo>
                  <a:pt x="2658" y="1975"/>
                </a:moveTo>
                <a:lnTo>
                  <a:pt x="2507" y="1501"/>
                </a:lnTo>
                <a:lnTo>
                  <a:pt x="2416" y="1501"/>
                </a:lnTo>
                <a:lnTo>
                  <a:pt x="2260" y="1975"/>
                </a:lnTo>
                <a:lnTo>
                  <a:pt x="2342" y="1975"/>
                </a:lnTo>
                <a:lnTo>
                  <a:pt x="2380" y="1850"/>
                </a:lnTo>
                <a:lnTo>
                  <a:pt x="2533" y="1850"/>
                </a:lnTo>
                <a:lnTo>
                  <a:pt x="2572" y="1975"/>
                </a:lnTo>
                <a:lnTo>
                  <a:pt x="2658" y="1975"/>
                </a:lnTo>
                <a:close/>
                <a:moveTo>
                  <a:pt x="2515" y="1785"/>
                </a:moveTo>
                <a:lnTo>
                  <a:pt x="2399" y="1785"/>
                </a:lnTo>
                <a:cubicBezTo>
                  <a:pt x="2410" y="1753"/>
                  <a:pt x="2459" y="1579"/>
                  <a:pt x="2459" y="1579"/>
                </a:cubicBezTo>
                <a:lnTo>
                  <a:pt x="2459" y="1579"/>
                </a:lnTo>
                <a:cubicBezTo>
                  <a:pt x="2463" y="1598"/>
                  <a:pt x="2511" y="1774"/>
                  <a:pt x="2515" y="1785"/>
                </a:cubicBezTo>
                <a:close/>
                <a:moveTo>
                  <a:pt x="2152" y="1648"/>
                </a:moveTo>
                <a:cubicBezTo>
                  <a:pt x="2152" y="1704"/>
                  <a:pt x="2125" y="1731"/>
                  <a:pt x="2067" y="1731"/>
                </a:cubicBezTo>
                <a:lnTo>
                  <a:pt x="2006" y="1731"/>
                </a:lnTo>
                <a:lnTo>
                  <a:pt x="2006" y="1565"/>
                </a:lnTo>
                <a:lnTo>
                  <a:pt x="2067" y="1565"/>
                </a:lnTo>
                <a:cubicBezTo>
                  <a:pt x="2098" y="1565"/>
                  <a:pt x="2119" y="1573"/>
                  <a:pt x="2133" y="1588"/>
                </a:cubicBezTo>
                <a:cubicBezTo>
                  <a:pt x="2146" y="1602"/>
                  <a:pt x="2152" y="1622"/>
                  <a:pt x="2152" y="164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85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0" r:id="rId4"/>
    <p:sldLayoutId id="2147483668" r:id="rId5"/>
    <p:sldLayoutId id="2147483661" r:id="rId6"/>
    <p:sldLayoutId id="2147483664" r:id="rId7"/>
    <p:sldLayoutId id="2147483665" r:id="rId8"/>
    <p:sldLayoutId id="2147483666" r:id="rId9"/>
    <p:sldLayoutId id="2147483667" r:id="rId10"/>
  </p:sldLayoutIdLst>
  <p:hf hdr="0" dt="0"/>
  <p:txStyles>
    <p:titleStyle>
      <a:lvl1pPr marL="0" indent="0" algn="l" defTabSz="685800" rtl="0" eaLnBrk="1" latinLnBrk="0" hangingPunct="1">
        <a:lnSpc>
          <a:spcPct val="93000"/>
        </a:lnSpc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685800" rtl="0" eaLnBrk="1" latinLnBrk="0" hangingPunct="1">
        <a:lnSpc>
          <a:spcPct val="100000"/>
        </a:lnSpc>
        <a:spcBef>
          <a:spcPts val="0"/>
        </a:spcBef>
        <a:buFont typeface="DejaVuSansMonoPowerline" charset="0"/>
        <a:buChar char="◯"/>
        <a:tabLst/>
        <a:defRPr sz="2000" b="1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266700" algn="l" defTabSz="685800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SzPct val="100000"/>
        <a:buFont typeface="FiraMonoForPowerline-Bold" charset="0"/>
        <a:buChar char="◯"/>
        <a:tabLst/>
        <a:defRPr sz="2000" b="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66700" indent="-266700" algn="l" defTabSz="685800" rtl="0" eaLnBrk="1" latinLnBrk="0" hangingPunct="1">
        <a:lnSpc>
          <a:spcPct val="100000"/>
        </a:lnSpc>
        <a:spcBef>
          <a:spcPts val="0"/>
        </a:spcBef>
        <a:buClr>
          <a:schemeClr val="tx1">
            <a:lumMod val="50000"/>
          </a:schemeClr>
        </a:buClr>
        <a:buSzPct val="70000"/>
        <a:buFont typeface="Wingdings 2" panose="05020102010507070707" pitchFamily="18" charset="2"/>
        <a:buChar char=""/>
        <a:tabLst/>
        <a:defRPr sz="2000" b="0" kern="1200">
          <a:solidFill>
            <a:schemeClr val="tx1">
              <a:lumMod val="50000"/>
            </a:schemeClr>
          </a:solidFill>
          <a:latin typeface="+mj-lt"/>
          <a:ea typeface="+mn-ea"/>
          <a:cs typeface="+mn-cs"/>
        </a:defRPr>
      </a:lvl3pPr>
      <a:lvl4pPr marL="468000" indent="-234000" algn="l" defTabSz="685800" rtl="0" eaLnBrk="1" latinLnBrk="0" hangingPunct="1">
        <a:lnSpc>
          <a:spcPct val="100000"/>
        </a:lnSpc>
        <a:spcBef>
          <a:spcPts val="0"/>
        </a:spcBef>
        <a:buClr>
          <a:schemeClr val="tx1">
            <a:lumMod val="50000"/>
          </a:schemeClr>
        </a:buClr>
        <a:buSzPct val="7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23888" indent="-138113" algn="l" defTabSz="685800" rtl="0" eaLnBrk="1" latinLnBrk="0" hangingPunct="1">
        <a:lnSpc>
          <a:spcPct val="104000"/>
        </a:lnSpc>
        <a:spcBef>
          <a:spcPts val="0"/>
        </a:spcBef>
        <a:buClr>
          <a:schemeClr val="tx1">
            <a:lumMod val="50000"/>
          </a:schemeClr>
        </a:buClr>
        <a:buFont typeface="Arial" panose="020B0604020202020204" pitchFamily="34" charset="0"/>
        <a:buChar char="•"/>
        <a:tabLst/>
        <a:defRPr lang="de-DE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576000" indent="-1188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SzPct val="80000"/>
        <a:buFont typeface="Arial Narrow" panose="020B060602020203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576000" indent="-1188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SzPct val="80000"/>
        <a:buFont typeface="Arial Narrow" panose="020B060602020203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576000" indent="-1188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SzPct val="80000"/>
        <a:buFont typeface="Arial Narrow" panose="020B060602020203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576000" indent="-1188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SzPct val="80000"/>
        <a:buFont typeface="Arial Narrow" panose="020B060602020203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Bildplatzhalter 27">
            <a:extLst>
              <a:ext uri="{FF2B5EF4-FFF2-40B4-BE49-F238E27FC236}">
                <a16:creationId xmlns:a16="http://schemas.microsoft.com/office/drawing/2014/main" id="{EBB41F53-2AAF-4488-9CA0-6973D78E541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/>
          <a:srcRect l="406" r="406"/>
          <a:stretch>
            <a:fillRect/>
          </a:stretch>
        </p:blipFill>
        <p:spPr/>
      </p:pic>
      <p:sp>
        <p:nvSpPr>
          <p:cNvPr id="18" name="Vertikaler Textplatzhalter 17">
            <a:extLst>
              <a:ext uri="{FF2B5EF4-FFF2-40B4-BE49-F238E27FC236}">
                <a16:creationId xmlns:a16="http://schemas.microsoft.com/office/drawing/2014/main" id="{E9D763D4-BF64-4BE3-96EC-2BF53CA42163}"/>
              </a:ext>
            </a:extLst>
          </p:cNvPr>
          <p:cNvSpPr>
            <a:spLocks noGrp="1"/>
          </p:cNvSpPr>
          <p:nvPr>
            <p:ph type="body" orient="vert" idx="12"/>
          </p:nvPr>
        </p:nvSpPr>
        <p:spPr>
          <a:xfrm>
            <a:off x="0" y="5076000"/>
            <a:ext cx="4234651" cy="644792"/>
          </a:xfrm>
        </p:spPr>
        <p:txBody>
          <a:bodyPr/>
          <a:lstStyle/>
          <a:p>
            <a:r>
              <a:rPr lang="de-DE" dirty="0" smtClean="0"/>
              <a:t>SUMMARIZATION</a:t>
            </a:r>
          </a:p>
        </p:txBody>
      </p:sp>
      <p:sp>
        <p:nvSpPr>
          <p:cNvPr id="19" name="Vertikaler Textplatzhalter 18">
            <a:extLst>
              <a:ext uri="{FF2B5EF4-FFF2-40B4-BE49-F238E27FC236}">
                <a16:creationId xmlns:a16="http://schemas.microsoft.com/office/drawing/2014/main" id="{568FEE85-4FE6-4B57-AF6B-A2BA8450385C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0" y="4392494"/>
            <a:ext cx="5146952" cy="644792"/>
          </a:xfrm>
        </p:spPr>
        <p:txBody>
          <a:bodyPr/>
          <a:lstStyle/>
          <a:p>
            <a:r>
              <a:rPr lang="de-DE" dirty="0" smtClean="0"/>
              <a:t>KNOWLEDGE GRAPH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1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53459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Knowledge Graph Summarization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10</a:t>
            </a:fld>
            <a:endParaRPr lang="de-DE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" y="1019176"/>
            <a:ext cx="8911114" cy="533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6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Knowledge Graph Summarization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11</a:t>
            </a:fld>
            <a:endParaRPr lang="de-DE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" y="992505"/>
            <a:ext cx="8762048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7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" y="1999129"/>
            <a:ext cx="8243888" cy="403224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Knowledge Graph Summarization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12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400054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2" y="1995562"/>
            <a:ext cx="7979122" cy="420521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Knowledge Graph Summarization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13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750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Knowledge Graph Summarization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14</a:t>
            </a:fld>
            <a:endParaRPr lang="de-DE" sz="18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" y="1515533"/>
            <a:ext cx="8243888" cy="4621470"/>
          </a:xfrm>
        </p:spPr>
      </p:pic>
    </p:spTree>
    <p:extLst>
      <p:ext uri="{BB962C8B-B14F-4D97-AF65-F5344CB8AC3E}">
        <p14:creationId xmlns:p14="http://schemas.microsoft.com/office/powerpoint/2010/main" val="173013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b="0" dirty="0"/>
              <a:t>Successfully completed all the steps in the POC.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0" dirty="0"/>
              <a:t>Researching Graph Summarization Algorithms.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0" dirty="0"/>
              <a:t>Some algorithms are: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accent1"/>
                </a:solidFill>
              </a:rPr>
              <a:t>HITS(Hyper Induced Topics Search)</a:t>
            </a:r>
            <a:endParaRPr lang="en-US" dirty="0">
              <a:solidFill>
                <a:schemeClr val="accent1"/>
              </a:solidFill>
            </a:endParaRP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accent1"/>
                </a:solidFill>
              </a:rPr>
              <a:t>LinkSum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accent1"/>
                </a:solidFill>
              </a:rPr>
              <a:t>SALSA(Stochastic Approach for Link-Structure Analysis)</a:t>
            </a:r>
          </a:p>
          <a:p>
            <a:pPr lvl="3">
              <a:buFont typeface="Courier New" panose="02070309020205020404" pitchFamily="49" charset="0"/>
              <a:buChar char="o"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Knowledge Graph Summarization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15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01073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3">
              <a:buFont typeface="Courier New" panose="02070309020205020404" pitchFamily="49" charset="0"/>
              <a:buChar char="o"/>
            </a:pPr>
            <a:r>
              <a:rPr lang="en-US" b="1" dirty="0"/>
              <a:t>HITS</a:t>
            </a:r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Knowledge Graph Summarization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16</a:t>
            </a:fld>
            <a:endParaRPr lang="de-DE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566" y="3230880"/>
            <a:ext cx="5706074" cy="198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1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HITS</a:t>
            </a:r>
            <a:endParaRPr lang="en-US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 smtClean="0"/>
              <a:t>Authoritative nodes and hubs.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 smtClean="0"/>
              <a:t>Authority weights and hub weights.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 smtClean="0"/>
              <a:t>High rank authorities pointed by high rank hubs.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 smtClean="0"/>
              <a:t>High rank hubs point to many high rank authoritative nodes.	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SALSA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 smtClean="0"/>
              <a:t>Similar to HITS and PageRank.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 smtClean="0"/>
              <a:t>Differ in mutually reinforcing relationship compared to HITS.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/>
              <a:t>Computes ranking similar to PageRank but on hubs and authority nodes separately. </a:t>
            </a:r>
            <a:endParaRPr lang="en-US" dirty="0" smtClean="0"/>
          </a:p>
          <a:p>
            <a:pPr marL="234000" lvl="3" indent="0">
              <a:buNone/>
            </a:pPr>
            <a:endParaRPr lang="en-US" dirty="0" smtClean="0"/>
          </a:p>
          <a:p>
            <a:pPr marL="234000" lvl="3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Knowledge Graph Summarization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17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03780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LinkSUM</a:t>
            </a:r>
            <a:endParaRPr lang="en-US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 smtClean="0"/>
              <a:t>Relevance oriented summarization approach.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 smtClean="0"/>
              <a:t>Two key step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dirty="0" smtClean="0"/>
              <a:t>Resource selection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dirty="0" smtClean="0"/>
              <a:t>Relation selection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 smtClean="0"/>
              <a:t>Resource selection is performed by combining PageRank and </a:t>
            </a:r>
            <a:r>
              <a:rPr lang="en-US" dirty="0" err="1" smtClean="0"/>
              <a:t>BackLinking</a:t>
            </a:r>
            <a:r>
              <a:rPr lang="en-US" dirty="0" smtClean="0"/>
              <a:t> algorithms.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 smtClean="0"/>
              <a:t>Relation selection is performed by considering frequency, exclusivity and description.</a:t>
            </a:r>
          </a:p>
          <a:p>
            <a:pPr lvl="3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3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marL="234000" lvl="3" indent="0">
              <a:buNone/>
            </a:pPr>
            <a:endParaRPr lang="en-US" dirty="0" smtClean="0"/>
          </a:p>
          <a:p>
            <a:pPr marL="234000" lvl="3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Knowledge Graph Summarization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18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7885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79" y="1053074"/>
            <a:ext cx="8243887" cy="561353"/>
          </a:xfrm>
        </p:spPr>
        <p:txBody>
          <a:bodyPr/>
          <a:lstStyle/>
          <a:p>
            <a:r>
              <a:rPr lang="en-US" dirty="0"/>
              <a:t>Next Actions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Knowledge Graph Summarization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19</a:t>
            </a:fld>
            <a:endParaRPr lang="de-DE" sz="1800" dirty="0"/>
          </a:p>
        </p:txBody>
      </p:sp>
      <p:sp>
        <p:nvSpPr>
          <p:cNvPr id="9" name="Rounded Rectangle 8"/>
          <p:cNvSpPr/>
          <p:nvPr/>
        </p:nvSpPr>
        <p:spPr>
          <a:xfrm>
            <a:off x="3101787" y="2419799"/>
            <a:ext cx="2913531" cy="62711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Feasibility Check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101786" y="3611871"/>
            <a:ext cx="2913531" cy="619477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101786" y="4725718"/>
            <a:ext cx="2913531" cy="61724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>
            <a:off x="4365812" y="1922482"/>
            <a:ext cx="304800" cy="470420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4383742" y="4239276"/>
            <a:ext cx="304800" cy="481507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101787" y="1064897"/>
            <a:ext cx="2913531" cy="8289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Algorithm Comparison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101786" y="5837631"/>
            <a:ext cx="2913531" cy="8084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Friendly GUI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4406151" y="3073810"/>
            <a:ext cx="304800" cy="527364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383742" y="5352718"/>
            <a:ext cx="304800" cy="491800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8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23" grpId="0" animBg="1"/>
      <p:bldP spid="25" grpId="0" animBg="1"/>
      <p:bldP spid="28" grpId="0" animBg="1"/>
      <p:bldP spid="30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3AB8829B-E209-469F-8C20-55FFD4CDA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1" y="1366838"/>
            <a:ext cx="8243887" cy="793656"/>
          </a:xfrm>
        </p:spPr>
        <p:txBody>
          <a:bodyPr/>
          <a:lstStyle/>
          <a:p>
            <a:r>
              <a:rPr lang="en-US" dirty="0"/>
              <a:t>Group Members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BFF8F599-C9C6-4011-90FC-766A13492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b="0" dirty="0" err="1" smtClean="0"/>
              <a:t>Shreyas</a:t>
            </a:r>
            <a:r>
              <a:rPr lang="en-US" b="0" dirty="0" smtClean="0"/>
              <a:t> </a:t>
            </a:r>
            <a:r>
              <a:rPr lang="en-US" b="0" dirty="0" err="1" smtClean="0"/>
              <a:t>Kottur</a:t>
            </a:r>
            <a:r>
              <a:rPr lang="en-US" b="0" dirty="0" smtClean="0"/>
              <a:t> </a:t>
            </a:r>
            <a:r>
              <a:rPr lang="en-US" b="0" dirty="0" err="1"/>
              <a:t>Shivananda</a:t>
            </a:r>
            <a:endParaRPr lang="en-US" b="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b="0" dirty="0" err="1"/>
              <a:t>Pavan</a:t>
            </a:r>
            <a:r>
              <a:rPr lang="en-US" b="0" dirty="0"/>
              <a:t> Kumar </a:t>
            </a:r>
            <a:r>
              <a:rPr lang="en-US" b="0" dirty="0" err="1" smtClean="0"/>
              <a:t>Sheshanarayana</a:t>
            </a:r>
            <a:endParaRPr lang="en-US" b="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b="0" dirty="0"/>
              <a:t>Muhammad Haseeb Javaid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0" dirty="0"/>
              <a:t>Ammar Mustafa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0" dirty="0"/>
              <a:t>Usman Ashraf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728044-E785-4792-ABD0-461FE2774E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Knowledge Graph Summarization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0F3A07-3F29-4F00-ACF7-2E5A5CBB32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005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Knowledge Graph Summarization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20</a:t>
            </a:fld>
            <a:endParaRPr lang="de-DE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73" y="2903777"/>
            <a:ext cx="3278667" cy="2019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943" y="2623504"/>
            <a:ext cx="3140015" cy="222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1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67" y="1743356"/>
            <a:ext cx="8243887" cy="561353"/>
          </a:xfrm>
        </p:spPr>
        <p:txBody>
          <a:bodyPr/>
          <a:lstStyle/>
          <a:p>
            <a:pPr algn="ctr"/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/>
              <a:t>Thank You!</a:t>
            </a:r>
            <a:br>
              <a:rPr lang="en-US" sz="7200" dirty="0"/>
            </a:br>
            <a:endParaRPr lang="en-US" sz="7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Knowledge Graph Summarization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21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20556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Problem:</a:t>
            </a:r>
            <a:r>
              <a:rPr lang="en-US" b="0" dirty="0"/>
              <a:t> Enormous amounts of data provided as graphs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Requirement:</a:t>
            </a:r>
            <a:r>
              <a:rPr lang="en-US" b="0" dirty="0"/>
              <a:t> Reduction of Graph size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Proposed Solution:</a:t>
            </a:r>
            <a:r>
              <a:rPr lang="en-US" b="0" dirty="0"/>
              <a:t> Graph Summarization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Knowledge Graph Summarization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3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54961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79" y="1053074"/>
            <a:ext cx="8243887" cy="561353"/>
          </a:xfrm>
        </p:spPr>
        <p:txBody>
          <a:bodyPr/>
          <a:lstStyle/>
          <a:p>
            <a:r>
              <a:rPr lang="en-US" dirty="0"/>
              <a:t>Approach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Knowledge Graph Summarization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4</a:t>
            </a:fld>
            <a:endParaRPr lang="de-DE" sz="1800" dirty="0"/>
          </a:p>
        </p:txBody>
      </p:sp>
      <p:sp>
        <p:nvSpPr>
          <p:cNvPr id="9" name="Rounded Rectangle 8"/>
          <p:cNvSpPr/>
          <p:nvPr/>
        </p:nvSpPr>
        <p:spPr>
          <a:xfrm>
            <a:off x="3281889" y="2643910"/>
            <a:ext cx="2491382" cy="53752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 Data as Triples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281889" y="3550598"/>
            <a:ext cx="2491382" cy="60698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 Construction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281889" y="4537463"/>
            <a:ext cx="2491382" cy="50344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Ranking Algorithm</a:t>
            </a:r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>
            <a:off x="4365812" y="2307964"/>
            <a:ext cx="304800" cy="307149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4391879" y="3184275"/>
            <a:ext cx="304800" cy="366302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4383742" y="4168531"/>
            <a:ext cx="304800" cy="369872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4338122" y="5041029"/>
            <a:ext cx="304800" cy="270502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281889" y="1647600"/>
            <a:ext cx="2491382" cy="6376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 User Input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281889" y="6146157"/>
            <a:ext cx="2491382" cy="66206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View/Download Graph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281889" y="5328189"/>
            <a:ext cx="2491382" cy="522703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 Summarization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>
            <a:off x="4349522" y="5862918"/>
            <a:ext cx="304800" cy="283239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2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30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32" y="1928191"/>
            <a:ext cx="8243888" cy="427538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Knowledge Graph Summarization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5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12193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b="0" dirty="0"/>
              <a:t>Java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0" dirty="0"/>
              <a:t>SPARQL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0" dirty="0" smtClean="0"/>
              <a:t>Spring Boot </a:t>
            </a:r>
            <a:r>
              <a:rPr lang="en-US" b="0" dirty="0" smtClean="0"/>
              <a:t>Framework</a:t>
            </a:r>
            <a:endParaRPr lang="en-US" b="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b="0" dirty="0"/>
              <a:t>Apache Jena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0" dirty="0"/>
              <a:t>Git ( For code base maintenance 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Knowledge Graph Summarization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6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90388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79" y="1053074"/>
            <a:ext cx="8243887" cy="561353"/>
          </a:xfrm>
        </p:spPr>
        <p:txBody>
          <a:bodyPr/>
          <a:lstStyle/>
          <a:p>
            <a:r>
              <a:rPr lang="en-US" dirty="0"/>
              <a:t>POC - Breakdown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Knowledge Graph Summarization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7</a:t>
            </a:fld>
            <a:endParaRPr lang="de-DE" sz="1800" dirty="0"/>
          </a:p>
        </p:txBody>
      </p:sp>
      <p:sp>
        <p:nvSpPr>
          <p:cNvPr id="9" name="Rounded Rectangle 8"/>
          <p:cNvSpPr/>
          <p:nvPr/>
        </p:nvSpPr>
        <p:spPr>
          <a:xfrm>
            <a:off x="3362570" y="1487461"/>
            <a:ext cx="2258299" cy="57362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Fetching Triples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362570" y="2464380"/>
            <a:ext cx="2258299" cy="520437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 Construction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362570" y="3389975"/>
            <a:ext cx="2258299" cy="515503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Rank Algorithm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362570" y="4210022"/>
            <a:ext cx="2258299" cy="512923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 Expansion</a:t>
            </a:r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>
            <a:off x="4365812" y="1119488"/>
            <a:ext cx="304800" cy="350043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4383742" y="2983263"/>
            <a:ext cx="304800" cy="383846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4383742" y="3908542"/>
            <a:ext cx="304800" cy="307431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4338122" y="5531224"/>
            <a:ext cx="304800" cy="306406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361372" y="475129"/>
            <a:ext cx="2258299" cy="62858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Querying </a:t>
            </a:r>
            <a:r>
              <a:rPr lang="en-US" dirty="0" err="1" smtClean="0"/>
              <a:t>DBpedia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362570" y="5837631"/>
            <a:ext cx="2258299" cy="6606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 as Web Service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4383739" y="2089689"/>
            <a:ext cx="304800" cy="330122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361372" y="5029269"/>
            <a:ext cx="2258299" cy="515503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Page Rank </a:t>
            </a:r>
            <a:r>
              <a:rPr lang="en-US" sz="1600" dirty="0" smtClean="0"/>
              <a:t>/ top k nodes</a:t>
            </a:r>
            <a:endParaRPr lang="en-US" sz="1600" dirty="0"/>
          </a:p>
        </p:txBody>
      </p:sp>
      <p:sp>
        <p:nvSpPr>
          <p:cNvPr id="19" name="Down Arrow 18"/>
          <p:cNvSpPr/>
          <p:nvPr/>
        </p:nvSpPr>
        <p:spPr>
          <a:xfrm>
            <a:off x="4383739" y="4708373"/>
            <a:ext cx="304800" cy="307431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8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5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16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learned…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0" dirty="0" smtClean="0"/>
              <a:t>RDFs </a:t>
            </a:r>
            <a:r>
              <a:rPr lang="en-US" b="0" dirty="0"/>
              <a:t>and their principles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0" dirty="0" smtClean="0"/>
              <a:t>Triples </a:t>
            </a:r>
            <a:r>
              <a:rPr lang="en-US" b="0" dirty="0"/>
              <a:t>and </a:t>
            </a:r>
            <a:r>
              <a:rPr lang="en-US" b="0" dirty="0" smtClean="0"/>
              <a:t>their use </a:t>
            </a:r>
            <a:r>
              <a:rPr lang="en-US" b="0" dirty="0"/>
              <a:t>to create RDFs.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0" dirty="0" smtClean="0"/>
              <a:t>SPARQL.</a:t>
            </a:r>
            <a:endParaRPr lang="en-US" b="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0" dirty="0" smtClean="0"/>
              <a:t>Apache </a:t>
            </a:r>
            <a:r>
              <a:rPr lang="en-US" b="0" dirty="0"/>
              <a:t>Jena </a:t>
            </a:r>
            <a:r>
              <a:rPr lang="en-US" b="0" dirty="0" smtClean="0"/>
              <a:t>and the </a:t>
            </a:r>
            <a:r>
              <a:rPr lang="en-US" b="0" dirty="0"/>
              <a:t>triples creation.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0" dirty="0" smtClean="0"/>
              <a:t>JUNG </a:t>
            </a:r>
            <a:r>
              <a:rPr lang="en-US" b="0" dirty="0"/>
              <a:t>for graph creation.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0" dirty="0" smtClean="0"/>
              <a:t>Page </a:t>
            </a:r>
            <a:r>
              <a:rPr lang="en-US" b="0" dirty="0"/>
              <a:t>Rank </a:t>
            </a:r>
            <a:r>
              <a:rPr lang="en-US" b="0" dirty="0" smtClean="0"/>
              <a:t>Algorithm.</a:t>
            </a:r>
            <a:endParaRPr lang="en-US" b="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Knowledge Graph Summarization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8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97583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1" y="1374458"/>
            <a:ext cx="8243887" cy="561353"/>
          </a:xfrm>
        </p:spPr>
        <p:txBody>
          <a:bodyPr/>
          <a:lstStyle/>
          <a:p>
            <a:r>
              <a:rPr lang="en-US" dirty="0"/>
              <a:t>Challenges Faced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b="0" dirty="0" smtClean="0"/>
              <a:t>Processing </a:t>
            </a:r>
            <a:r>
              <a:rPr lang="en-US" b="0" dirty="0"/>
              <a:t>of huge data set</a:t>
            </a:r>
            <a:r>
              <a:rPr lang="en-US" b="0" dirty="0" smtClean="0"/>
              <a:t>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0" dirty="0" smtClean="0"/>
              <a:t>False positives of entities.</a:t>
            </a:r>
            <a:endParaRPr lang="en-US" b="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b="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Knowledge Graph Summarization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9</a:t>
            </a:fld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70659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MASTER UNIVERSITÄT PADERBORN">
  <a:themeElements>
    <a:clrScheme name="UNIVERSITÄT PADERBORN">
      <a:dk1>
        <a:srgbClr val="555555"/>
      </a:dk1>
      <a:lt1>
        <a:sysClr val="window" lastClr="FFFFFF"/>
      </a:lt1>
      <a:dk2>
        <a:srgbClr val="00205B"/>
      </a:dk2>
      <a:lt2>
        <a:srgbClr val="C7C9C7"/>
      </a:lt2>
      <a:accent1>
        <a:srgbClr val="18B0E2"/>
      </a:accent1>
      <a:accent2>
        <a:srgbClr val="D73367"/>
      </a:accent2>
      <a:accent3>
        <a:srgbClr val="007FB9"/>
      </a:accent3>
      <a:accent4>
        <a:srgbClr val="A4C424"/>
      </a:accent4>
      <a:accent5>
        <a:srgbClr val="F29512"/>
      </a:accent5>
      <a:accent6>
        <a:srgbClr val="A93983"/>
      </a:accent6>
      <a:hlink>
        <a:srgbClr val="555555"/>
      </a:hlink>
      <a:folHlink>
        <a:srgbClr val="555555"/>
      </a:folHlink>
    </a:clrScheme>
    <a:fontScheme name="UNIVERSITÄT PADERBOR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_UPD_01.potx" id="{80B59CCB-93C5-4A60-A435-0EEA5096093B}" vid="{F90AA9D4-5DD9-4CCF-9F66-61777D3683D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PPT_UPD_Arial_01 (002)</Template>
  <TotalTime>6355</TotalTime>
  <Words>342</Words>
  <Application>Microsoft Office PowerPoint</Application>
  <PresentationFormat>On-screen Show (4:3)</PresentationFormat>
  <Paragraphs>129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Narrow</vt:lpstr>
      <vt:lpstr>Calibri</vt:lpstr>
      <vt:lpstr>Courier New</vt:lpstr>
      <vt:lpstr>DejaVuSansMonoPowerline</vt:lpstr>
      <vt:lpstr>FiraMonoForPowerline-Bold</vt:lpstr>
      <vt:lpstr>Wingdings 2</vt:lpstr>
      <vt:lpstr>POWERPOINT MASTER UNIVERSITÄT PADERBORN</vt:lpstr>
      <vt:lpstr>PowerPoint Presentation</vt:lpstr>
      <vt:lpstr>Group Members</vt:lpstr>
      <vt:lpstr>Problem Statement</vt:lpstr>
      <vt:lpstr>Approach</vt:lpstr>
      <vt:lpstr>TimeLine</vt:lpstr>
      <vt:lpstr>Technologies</vt:lpstr>
      <vt:lpstr>POC - Breakdown</vt:lpstr>
      <vt:lpstr>We learned…</vt:lpstr>
      <vt:lpstr>Challenges Faced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Current Status</vt:lpstr>
      <vt:lpstr>Algorithms</vt:lpstr>
      <vt:lpstr>Algorithms</vt:lpstr>
      <vt:lpstr>Algorithms</vt:lpstr>
      <vt:lpstr>Next Actions</vt:lpstr>
      <vt:lpstr>Data Sources</vt:lpstr>
      <vt:lpstr> 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FACHBEREICH ODER INSTITUTION</dc:title>
  <dc:creator>Cramer, Christina</dc:creator>
  <cp:lastModifiedBy>Haseeb Javaid</cp:lastModifiedBy>
  <cp:revision>125</cp:revision>
  <dcterms:created xsi:type="dcterms:W3CDTF">2018-04-26T11:38:10Z</dcterms:created>
  <dcterms:modified xsi:type="dcterms:W3CDTF">2020-01-20T02:44:46Z</dcterms:modified>
</cp:coreProperties>
</file>