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saveSubsetFonts="1">
  <p:sldMasterIdLst>
    <p:sldMasterId r:id="rId4" id="2147483648"/>
  </p:sldMasterIdLst>
  <p:sldIdLst>
    <p:sldId r:id="rId5" id="256"/>
  </p:sldIdLst>
  <p:sldSz cx="30275213" cy="42803763"/>
  <p:notesSz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6858000" cy="9144000"/>
  <p:defaultText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defRPr lang="en-US">
        <a:uFillTx/>
      </a:defRPr>
    </a:defPPr>
    <a:lvl1pPr algn="l" defTabSz="3507730" eaLnBrk="1" hangingPunct="1" latinLnBrk="0" marL="0" rtl="0">
      <a:defRPr kern="1200" sz="6905">
        <a:solidFill>
          <a:schemeClr val="tx1"/>
        </a:solidFill>
        <a:uFillTx/>
        <a:latin typeface="+mn-lt"/>
        <a:ea typeface="+mn-ea"/>
        <a:cs typeface="+mn-cs"/>
      </a:defRPr>
    </a:lvl1pPr>
    <a:lvl2pPr algn="l" defTabSz="3507730" eaLnBrk="1" hangingPunct="1" latinLnBrk="0" marL="1753865" rtl="0">
      <a:defRPr kern="1200" sz="6905">
        <a:solidFill>
          <a:schemeClr val="tx1"/>
        </a:solidFill>
        <a:uFillTx/>
        <a:latin typeface="+mn-lt"/>
        <a:ea typeface="+mn-ea"/>
        <a:cs typeface="+mn-cs"/>
      </a:defRPr>
    </a:lvl2pPr>
    <a:lvl3pPr algn="l" defTabSz="3507730" eaLnBrk="1" hangingPunct="1" latinLnBrk="0" marL="3507730" rtl="0">
      <a:defRPr kern="1200" sz="6905">
        <a:solidFill>
          <a:schemeClr val="tx1"/>
        </a:solidFill>
        <a:uFillTx/>
        <a:latin typeface="+mn-lt"/>
        <a:ea typeface="+mn-ea"/>
        <a:cs typeface="+mn-cs"/>
      </a:defRPr>
    </a:lvl3pPr>
    <a:lvl4pPr algn="l" defTabSz="3507730" eaLnBrk="1" hangingPunct="1" latinLnBrk="0" marL="5261595" rtl="0">
      <a:defRPr kern="1200" sz="6905">
        <a:solidFill>
          <a:schemeClr val="tx1"/>
        </a:solidFill>
        <a:uFillTx/>
        <a:latin typeface="+mn-lt"/>
        <a:ea typeface="+mn-ea"/>
        <a:cs typeface="+mn-cs"/>
      </a:defRPr>
    </a:lvl4pPr>
    <a:lvl5pPr algn="l" defTabSz="3507730" eaLnBrk="1" hangingPunct="1" latinLnBrk="0" marL="7015460" rtl="0">
      <a:defRPr kern="1200" sz="6905">
        <a:solidFill>
          <a:schemeClr val="tx1"/>
        </a:solidFill>
        <a:uFillTx/>
        <a:latin typeface="+mn-lt"/>
        <a:ea typeface="+mn-ea"/>
        <a:cs typeface="+mn-cs"/>
      </a:defRPr>
    </a:lvl5pPr>
    <a:lvl6pPr algn="l" defTabSz="3507730" eaLnBrk="1" hangingPunct="1" latinLnBrk="0" marL="8769325" rtl="0">
      <a:defRPr kern="1200" sz="6905">
        <a:solidFill>
          <a:schemeClr val="tx1"/>
        </a:solidFill>
        <a:uFillTx/>
        <a:latin typeface="+mn-lt"/>
        <a:ea typeface="+mn-ea"/>
        <a:cs typeface="+mn-cs"/>
      </a:defRPr>
    </a:lvl6pPr>
    <a:lvl7pPr algn="l" defTabSz="3507730" eaLnBrk="1" hangingPunct="1" latinLnBrk="0" marL="10523190" rtl="0">
      <a:defRPr kern="1200" sz="6905">
        <a:solidFill>
          <a:schemeClr val="tx1"/>
        </a:solidFill>
        <a:uFillTx/>
        <a:latin typeface="+mn-lt"/>
        <a:ea typeface="+mn-ea"/>
        <a:cs typeface="+mn-cs"/>
      </a:defRPr>
    </a:lvl7pPr>
    <a:lvl8pPr algn="l" defTabSz="3507730" eaLnBrk="1" hangingPunct="1" latinLnBrk="0" marL="12277054" rtl="0">
      <a:defRPr kern="1200" sz="6905">
        <a:solidFill>
          <a:schemeClr val="tx1"/>
        </a:solidFill>
        <a:uFillTx/>
        <a:latin typeface="+mn-lt"/>
        <a:ea typeface="+mn-ea"/>
        <a:cs typeface="+mn-cs"/>
      </a:defRPr>
    </a:lvl8pPr>
    <a:lvl9pPr algn="l" defTabSz="3507730" eaLnBrk="1" hangingPunct="1" latinLnBrk="0" marL="14030919" rtl="0">
      <a:defRPr kern="1200" sz="6905">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tableStyles.xml><?xml version="1.0" encoding="utf-8"?>
<a:tblStyleLst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def="{5C22544A-7EE6-4342-B048-85BDC9FD1C3A}"/>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normalViewPr horzBarState="maximized">
    <p:restoredLeft autoAdjust="0" sz="14994"/>
    <p:restoredTop sz="94660"/>
  </p:normalViewPr>
  <p:slideViewPr>
    <p:cSldViewPr snapToGrid="0">
      <p:cViewPr varScale="1">
        <p:sca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x d="100" n="19"/>
          <a:sy d="100" n="19"/>
        </p:scale>
        <p:origin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3042" y="54"/>
      </p:cViewPr>
    </p:cSldViewPr>
  </p:slideViewPr>
  <p:notesTextViewPr>
    <p:cViewPr>
      <p:sca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x d="1" n="1"/>
        <a:sy d="1" n="1"/>
      </p:scale>
      <p:origin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0" y="0"/>
    </p:cViewPr>
  </p:notesTextViewPr>
  <p:gridSpacing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72008" cy="72008"/>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slides/slide1.xml" Type="http://schemas.openxmlformats.org/officeDocument/2006/relationships/slide"></Relationship><Relationship Id="rId6" Target="theme/theme1.xml" Type="http://schemas.openxmlformats.org/officeDocument/2006/relationships/theme"></Relationship></Relationship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Title Slid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itle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ctr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270641" y="7005156"/>
            <a:ext cx="25733931" cy="14902051"/>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lstStyle>
            <a:lvl1pPr algn="ctr">
              <a:defRPr sz="19865">
                <a:uFillTx/>
              </a:defRPr>
            </a:lvl1pPr>
          </a:lstStyle>
          <a:p>
            <a:r>
              <a:rPr lang="en-US" smtClean="0">
                <a:uFillTx/>
              </a:rPr>
              <a:t>Click to edit Master title style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Subtitle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sub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784402" y="22481887"/>
            <a:ext cx="22706410" cy="10334331"/>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lvl1pPr algn="ctr" indent="0" marL="0">
              <a:buNone/>
              <a:defRPr sz="7946">
                <a:uFillTx/>
              </a:defRPr>
            </a:lvl1pPr>
            <a:lvl2pPr algn="ctr" indent="0" marL="1513743">
              <a:buNone/>
              <a:defRPr sz="6622">
                <a:uFillTx/>
              </a:defRPr>
            </a:lvl2pPr>
            <a:lvl3pPr algn="ctr" indent="0" marL="3027487">
              <a:buNone/>
              <a:defRPr sz="5960">
                <a:uFillTx/>
              </a:defRPr>
            </a:lvl3pPr>
            <a:lvl4pPr algn="ctr" indent="0" marL="4541230">
              <a:buNone/>
              <a:defRPr sz="5297">
                <a:uFillTx/>
              </a:defRPr>
            </a:lvl4pPr>
            <a:lvl5pPr algn="ctr" indent="0" marL="6054974">
              <a:buNone/>
              <a:defRPr sz="5297">
                <a:uFillTx/>
              </a:defRPr>
            </a:lvl5pPr>
            <a:lvl6pPr algn="ctr" indent="0" marL="7568717">
              <a:buNone/>
              <a:defRPr sz="5297">
                <a:uFillTx/>
              </a:defRPr>
            </a:lvl6pPr>
            <a:lvl7pPr algn="ctr" indent="0" marL="9082461">
              <a:buNone/>
              <a:defRPr sz="5297">
                <a:uFillTx/>
              </a:defRPr>
            </a:lvl7pPr>
            <a:lvl8pPr algn="ctr" indent="0" marL="10596204">
              <a:buNone/>
              <a:defRPr sz="5297">
                <a:uFillTx/>
              </a:defRPr>
            </a:lvl8pPr>
            <a:lvl9pPr algn="ctr" indent="0" marL="12109948">
              <a:buNone/>
              <a:defRPr sz="5297">
                <a:uFillTx/>
              </a:defRPr>
            </a:lvl9pPr>
          </a:lstStyle>
          <a:p>
            <a:r>
              <a:rPr lang="en-US" smtClean="0">
                <a:uFillTx/>
              </a:rPr>
              <a:t>Click to edit Master subtitle style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Date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E60CDCF7-ADC5-44CA-86ED-B4C6391B6C0F}" type="datetimeFigureOut">
              <a:rPr lang="en-US" smtClean="0">
                <a:uFillTx/>
              </a:rPr>
              <a:t>1/12/2020</a:t>
            </a:fld>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Footer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Slide Number Placeholder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59CA4F38-A99D-4CFF-994E-5F2DE3452CC2}" type="slidenum">
              <a:rPr lang="en-US" smtClean="0">
                <a:uFillTx/>
              </a:rPr>
              <a:t>‹#›</a:t>
            </a:fld>
            <a:endParaRPr lang="en-US">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Title and Vertical 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itle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r>
              <a:rPr lang="en-US" smtClean="0">
                <a:uFillTx/>
              </a:rPr>
              <a:t>Click to edit Master title style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Vertical Text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orient="vert"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vert="eaVert"/>
          <a:lstStyle/>
          <a:p>
            <a:pPr lvl="0"/>
            <a:r>
              <a:rPr lang="en-US" smtClean="0">
                <a:uFillTx/>
              </a:rPr>
              <a:t>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Date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E60CDCF7-ADC5-44CA-86ED-B4C6391B6C0F}" type="datetimeFigureOut">
              <a:rPr lang="en-US" smtClean="0">
                <a:uFillTx/>
              </a:rPr>
              <a:t>1/12/2020</a:t>
            </a:fld>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Footer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Slide Number Placeholder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59CA4F38-A99D-4CFF-994E-5F2DE3452CC2}" type="slidenum">
              <a:rPr lang="en-US" smtClean="0">
                <a:uFillTx/>
              </a:rPr>
              <a:t>‹#›</a:t>
            </a:fld>
            <a:endParaRPr lang="en-US">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Vertical Title and 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Vertical Title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orient="vert"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665701" y="2278904"/>
            <a:ext cx="6528093" cy="36274211"/>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vert="eaVert"/>
          <a:lstStyle/>
          <a:p>
            <a:r>
              <a:rPr lang="en-US" smtClean="0">
                <a:uFillTx/>
              </a:rPr>
              <a:t>Click to edit Master title style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Vertical Text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orient="vert"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1423" y="2278904"/>
            <a:ext cx="19205838" cy="36274211"/>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vert="eaVert"/>
          <a:lstStyle/>
          <a:p>
            <a:pPr lvl="0"/>
            <a:r>
              <a:rPr lang="en-US" smtClean="0">
                <a:uFillTx/>
              </a:rPr>
              <a:t>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Date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E60CDCF7-ADC5-44CA-86ED-B4C6391B6C0F}" type="datetimeFigureOut">
              <a:rPr lang="en-US" smtClean="0">
                <a:uFillTx/>
              </a:rPr>
              <a:t>1/12/2020</a:t>
            </a:fld>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Footer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Slide Number Placeholder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59CA4F38-A99D-4CFF-994E-5F2DE3452CC2}" type="slidenum">
              <a:rPr lang="en-US" smtClean="0">
                <a:uFillTx/>
              </a:rPr>
              <a:t>‹#›</a:t>
            </a:fld>
            <a:endParaRPr lang="en-US">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le and Conten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itle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r>
              <a:rPr lang="en-US" smtClean="0">
                <a:uFillTx/>
              </a:rPr>
              <a:t>Click to edit Master title style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Content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pPr lvl="0"/>
            <a:r>
              <a:rPr lang="en-US" smtClean="0">
                <a:uFillTx/>
              </a:rPr>
              <a:t>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Date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E60CDCF7-ADC5-44CA-86ED-B4C6391B6C0F}" type="datetimeFigureOut">
              <a:rPr lang="en-US" smtClean="0">
                <a:uFillTx/>
              </a:rPr>
              <a:t>1/12/2020</a:t>
            </a:fld>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Footer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Slide Number Placeholder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59CA4F38-A99D-4CFF-994E-5F2DE3452CC2}" type="slidenum">
              <a:rPr lang="en-US" smtClean="0">
                <a:uFillTx/>
              </a:rPr>
              <a:t>‹#›</a:t>
            </a:fld>
            <a:endParaRPr lang="en-US">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Section Header">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itle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65654" y="10671229"/>
            <a:ext cx="26112371" cy="17805173"/>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lstStyle>
            <a:lvl1pPr>
              <a:defRPr sz="19865">
                <a:uFillTx/>
              </a:defRPr>
            </a:lvl1pPr>
          </a:lstStyle>
          <a:p>
            <a:r>
              <a:rPr lang="en-US" smtClean="0">
                <a:uFillTx/>
              </a:rPr>
              <a:t>Click to edit Master title style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Text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65654" y="28644846"/>
            <a:ext cx="26112371" cy="936332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lvl1pPr indent="0" marL="0">
              <a:buNone/>
              <a:defRPr sz="7946">
                <a:solidFill>
                  <a:schemeClr val="tx1"/>
                </a:solidFill>
                <a:uFillTx/>
              </a:defRPr>
            </a:lvl1pPr>
            <a:lvl2pPr indent="0" marL="1513743">
              <a:buNone/>
              <a:defRPr sz="6622">
                <a:solidFill>
                  <a:schemeClr val="tx1">
                    <a:tint val="75000"/>
                  </a:schemeClr>
                </a:solidFill>
                <a:uFillTx/>
              </a:defRPr>
            </a:lvl2pPr>
            <a:lvl3pPr indent="0" marL="3027487">
              <a:buNone/>
              <a:defRPr sz="5960">
                <a:solidFill>
                  <a:schemeClr val="tx1">
                    <a:tint val="75000"/>
                  </a:schemeClr>
                </a:solidFill>
                <a:uFillTx/>
              </a:defRPr>
            </a:lvl3pPr>
            <a:lvl4pPr indent="0" marL="4541230">
              <a:buNone/>
              <a:defRPr sz="5297">
                <a:solidFill>
                  <a:schemeClr val="tx1">
                    <a:tint val="75000"/>
                  </a:schemeClr>
                </a:solidFill>
                <a:uFillTx/>
              </a:defRPr>
            </a:lvl4pPr>
            <a:lvl5pPr indent="0" marL="6054974">
              <a:buNone/>
              <a:defRPr sz="5297">
                <a:solidFill>
                  <a:schemeClr val="tx1">
                    <a:tint val="75000"/>
                  </a:schemeClr>
                </a:solidFill>
                <a:uFillTx/>
              </a:defRPr>
            </a:lvl5pPr>
            <a:lvl6pPr indent="0" marL="7568717">
              <a:buNone/>
              <a:defRPr sz="5297">
                <a:solidFill>
                  <a:schemeClr val="tx1">
                    <a:tint val="75000"/>
                  </a:schemeClr>
                </a:solidFill>
                <a:uFillTx/>
              </a:defRPr>
            </a:lvl6pPr>
            <a:lvl7pPr indent="0" marL="9082461">
              <a:buNone/>
              <a:defRPr sz="5297">
                <a:solidFill>
                  <a:schemeClr val="tx1">
                    <a:tint val="75000"/>
                  </a:schemeClr>
                </a:solidFill>
                <a:uFillTx/>
              </a:defRPr>
            </a:lvl7pPr>
            <a:lvl8pPr indent="0" marL="10596204">
              <a:buNone/>
              <a:defRPr sz="5297">
                <a:solidFill>
                  <a:schemeClr val="tx1">
                    <a:tint val="75000"/>
                  </a:schemeClr>
                </a:solidFill>
                <a:uFillTx/>
              </a:defRPr>
            </a:lvl8pPr>
            <a:lvl9pPr indent="0" marL="12109948">
              <a:buNone/>
              <a:defRPr sz="5297">
                <a:solidFill>
                  <a:schemeClr val="tx1">
                    <a:tint val="75000"/>
                  </a:schemeClr>
                </a:solidFill>
                <a:uFillTx/>
              </a:defRPr>
            </a:lvl9pPr>
          </a:lstStyle>
          <a:p>
            <a:pPr lvl="0"/>
            <a:r>
              <a:rPr lang="en-US" smtClean="0">
                <a:uFillTx/>
              </a:rPr>
              <a:t>Edit Master text styles</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Date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E60CDCF7-ADC5-44CA-86ED-B4C6391B6C0F}" type="datetimeFigureOut">
              <a:rPr lang="en-US" smtClean="0">
                <a:uFillTx/>
              </a:rPr>
              <a:t>1/12/2020</a:t>
            </a:fld>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Footer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Slide Number Placeholder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59CA4F38-A99D-4CFF-994E-5F2DE3452CC2}" type="slidenum">
              <a:rPr lang="en-US" smtClean="0">
                <a:uFillTx/>
              </a:rPr>
              <a:t>‹#›</a:t>
            </a:fld>
            <a:endParaRPr lang="en-US">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Two Conten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itle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r>
              <a:rPr lang="en-US" smtClean="0">
                <a:uFillTx/>
              </a:rPr>
              <a:t>Click to edit Master title style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Content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sz="half"/>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1421" y="11394520"/>
            <a:ext cx="12866966" cy="27158594"/>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pPr lvl="0"/>
            <a:r>
              <a:rPr lang="en-US" smtClean="0">
                <a:uFillTx/>
              </a:rPr>
              <a:t>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Content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2" sz="half"/>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326826" y="11394520"/>
            <a:ext cx="12866966" cy="27158594"/>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pPr lvl="0"/>
            <a:r>
              <a:rPr lang="en-US" smtClean="0">
                <a:uFillTx/>
              </a:rPr>
              <a:t>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Date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E60CDCF7-ADC5-44CA-86ED-B4C6391B6C0F}" type="datetimeFigureOut">
              <a:rPr lang="en-US" smtClean="0">
                <a:uFillTx/>
              </a:rPr>
              <a:t>1/12/2020</a:t>
            </a:fld>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Footer Placeholder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 name="Slide Number Placeholder 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59CA4F38-A99D-4CFF-994E-5F2DE3452CC2}" type="slidenum">
              <a:rPr lang="en-US" smtClean="0">
                <a:uFillTx/>
              </a:rPr>
              <a:t>‹#›</a:t>
            </a:fld>
            <a:endParaRPr lang="en-US">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Compariso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itle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5364" y="2278913"/>
            <a:ext cx="26112371" cy="8273416"/>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r>
              <a:rPr lang="en-US" smtClean="0">
                <a:uFillTx/>
              </a:rPr>
              <a:t>Click to edit Master title style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Text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5368" y="10492870"/>
            <a:ext cx="12807832" cy="5142393"/>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lstStyle>
            <a:lvl1pPr indent="0" marL="0">
              <a:buNone/>
              <a:defRPr b="1" sz="7946">
                <a:uFillTx/>
              </a:defRPr>
            </a:lvl1pPr>
            <a:lvl2pPr indent="0" marL="1513743">
              <a:buNone/>
              <a:defRPr b="1" sz="6622">
                <a:uFillTx/>
              </a:defRPr>
            </a:lvl2pPr>
            <a:lvl3pPr indent="0" marL="3027487">
              <a:buNone/>
              <a:defRPr b="1" sz="5960">
                <a:uFillTx/>
              </a:defRPr>
            </a:lvl3pPr>
            <a:lvl4pPr indent="0" marL="4541230">
              <a:buNone/>
              <a:defRPr b="1" sz="5297">
                <a:uFillTx/>
              </a:defRPr>
            </a:lvl4pPr>
            <a:lvl5pPr indent="0" marL="6054974">
              <a:buNone/>
              <a:defRPr b="1" sz="5297">
                <a:uFillTx/>
              </a:defRPr>
            </a:lvl5pPr>
            <a:lvl6pPr indent="0" marL="7568717">
              <a:buNone/>
              <a:defRPr b="1" sz="5297">
                <a:uFillTx/>
              </a:defRPr>
            </a:lvl6pPr>
            <a:lvl7pPr indent="0" marL="9082461">
              <a:buNone/>
              <a:defRPr b="1" sz="5297">
                <a:uFillTx/>
              </a:defRPr>
            </a:lvl7pPr>
            <a:lvl8pPr indent="0" marL="10596204">
              <a:buNone/>
              <a:defRPr b="1" sz="5297">
                <a:uFillTx/>
              </a:defRPr>
            </a:lvl8pPr>
            <a:lvl9pPr indent="0" marL="12109948">
              <a:buNone/>
              <a:defRPr b="1" sz="5297">
                <a:uFillTx/>
              </a:defRPr>
            </a:lvl9pPr>
          </a:lstStyle>
          <a:p>
            <a:pPr lvl="0"/>
            <a:r>
              <a:rPr lang="en-US" smtClean="0">
                <a:uFillTx/>
              </a:rPr>
              <a:t>Edit Master text styles</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Content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2" sz="half"/>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5368" y="15635264"/>
            <a:ext cx="12807832" cy="22997117"/>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pPr lvl="0"/>
            <a:r>
              <a:rPr lang="en-US" smtClean="0">
                <a:uFillTx/>
              </a:rPr>
              <a:t>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Text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3" sz="quarter"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326828" y="10492870"/>
            <a:ext cx="12870909" cy="5142393"/>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lstStyle>
            <a:lvl1pPr indent="0" marL="0">
              <a:buNone/>
              <a:defRPr b="1" sz="7946">
                <a:uFillTx/>
              </a:defRPr>
            </a:lvl1pPr>
            <a:lvl2pPr indent="0" marL="1513743">
              <a:buNone/>
              <a:defRPr b="1" sz="6622">
                <a:uFillTx/>
              </a:defRPr>
            </a:lvl2pPr>
            <a:lvl3pPr indent="0" marL="3027487">
              <a:buNone/>
              <a:defRPr b="1" sz="5960">
                <a:uFillTx/>
              </a:defRPr>
            </a:lvl3pPr>
            <a:lvl4pPr indent="0" marL="4541230">
              <a:buNone/>
              <a:defRPr b="1" sz="5297">
                <a:uFillTx/>
              </a:defRPr>
            </a:lvl4pPr>
            <a:lvl5pPr indent="0" marL="6054974">
              <a:buNone/>
              <a:defRPr b="1" sz="5297">
                <a:uFillTx/>
              </a:defRPr>
            </a:lvl5pPr>
            <a:lvl6pPr indent="0" marL="7568717">
              <a:buNone/>
              <a:defRPr b="1" sz="5297">
                <a:uFillTx/>
              </a:defRPr>
            </a:lvl6pPr>
            <a:lvl7pPr indent="0" marL="9082461">
              <a:buNone/>
              <a:defRPr b="1" sz="5297">
                <a:uFillTx/>
              </a:defRPr>
            </a:lvl7pPr>
            <a:lvl8pPr indent="0" marL="10596204">
              <a:buNone/>
              <a:defRPr b="1" sz="5297">
                <a:uFillTx/>
              </a:defRPr>
            </a:lvl8pPr>
            <a:lvl9pPr indent="0" marL="12109948">
              <a:buNone/>
              <a:defRPr b="1" sz="5297">
                <a:uFillTx/>
              </a:defRPr>
            </a:lvl9pPr>
          </a:lstStyle>
          <a:p>
            <a:pPr lvl="0"/>
            <a:r>
              <a:rPr lang="en-US" smtClean="0">
                <a:uFillTx/>
              </a:rPr>
              <a:t>Edit Master text styles</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Content Placeholder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4" sz="quarte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326828" y="15635264"/>
            <a:ext cx="12870909" cy="22997117"/>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pPr lvl="0"/>
            <a:r>
              <a:rPr lang="en-US" smtClean="0">
                <a:uFillTx/>
              </a:rPr>
              <a:t>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 name="Date Placeholder 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E60CDCF7-ADC5-44CA-86ED-B4C6391B6C0F}" type="datetimeFigureOut">
              <a:rPr lang="en-US" smtClean="0">
                <a:uFillTx/>
              </a:rPr>
              <a:t>1/12/2020</a:t>
            </a:fld>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 name="Footer Placeholder 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 name="Slide Number Placeholder 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59CA4F38-A99D-4CFF-994E-5F2DE3452CC2}" type="slidenum">
              <a:rPr lang="en-US" smtClean="0">
                <a:uFillTx/>
              </a:rPr>
              <a:t>‹#›</a:t>
            </a:fld>
            <a:endParaRPr lang="en-US">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Title Only">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itle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r>
              <a:rPr lang="en-US" smtClean="0">
                <a:uFillTx/>
              </a:rPr>
              <a:t>Click to edit Master title style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Date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E60CDCF7-ADC5-44CA-86ED-B4C6391B6C0F}" type="datetimeFigureOut">
              <a:rPr lang="en-US" smtClean="0">
                <a:uFillTx/>
              </a:rPr>
              <a:t>1/12/2020</a:t>
            </a:fld>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Footer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Slide Number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59CA4F38-A99D-4CFF-994E-5F2DE3452CC2}" type="slidenum">
              <a:rPr lang="en-US" smtClean="0">
                <a:uFillTx/>
              </a:rPr>
              <a:t>‹#›</a:t>
            </a:fld>
            <a:endParaRPr lang="en-US">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Blank">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Date Placeholder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E60CDCF7-ADC5-44CA-86ED-B4C6391B6C0F}" type="datetimeFigureOut">
              <a:rPr lang="en-US" smtClean="0">
                <a:uFillTx/>
              </a:rPr>
              <a:t>1/12/2020</a:t>
            </a:fld>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Footer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Slide Number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59CA4F38-A99D-4CFF-994E-5F2DE3452CC2}" type="slidenum">
              <a:rPr lang="en-US" smtClean="0">
                <a:uFillTx/>
              </a:rPr>
              <a:t>‹#›</a:t>
            </a:fld>
            <a:endParaRPr lang="en-US">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Content with Captio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itle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5364" y="2853584"/>
            <a:ext cx="9764544" cy="9987545"/>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lstStyle>
            <a:lvl1pPr>
              <a:defRPr sz="10595">
                <a:uFillTx/>
              </a:defRPr>
            </a:lvl1pPr>
          </a:lstStyle>
          <a:p>
            <a:r>
              <a:rPr lang="en-US" smtClean="0">
                <a:uFillTx/>
              </a:rPr>
              <a:t>Click to edit Master title style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Content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2870909" y="6162959"/>
            <a:ext cx="15326827" cy="30418415"/>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lvl1pPr>
              <a:defRPr sz="10595">
                <a:uFillTx/>
              </a:defRPr>
            </a:lvl1pPr>
            <a:lvl2pPr>
              <a:defRPr sz="9271">
                <a:uFillTx/>
              </a:defRPr>
            </a:lvl2pPr>
            <a:lvl3pPr>
              <a:defRPr sz="7946">
                <a:uFillTx/>
              </a:defRPr>
            </a:lvl3pPr>
            <a:lvl4pPr>
              <a:defRPr sz="6622">
                <a:uFillTx/>
              </a:defRPr>
            </a:lvl4pPr>
            <a:lvl5pPr>
              <a:defRPr sz="6622">
                <a:uFillTx/>
              </a:defRPr>
            </a:lvl5pPr>
            <a:lvl6pPr>
              <a:defRPr sz="6622">
                <a:uFillTx/>
              </a:defRPr>
            </a:lvl6pPr>
            <a:lvl7pPr>
              <a:defRPr sz="6622">
                <a:uFillTx/>
              </a:defRPr>
            </a:lvl7pPr>
            <a:lvl8pPr>
              <a:defRPr sz="6622">
                <a:uFillTx/>
              </a:defRPr>
            </a:lvl8pPr>
            <a:lvl9pPr>
              <a:defRPr sz="6622">
                <a:uFillTx/>
              </a:defRPr>
            </a:lvl9pPr>
          </a:lstStyle>
          <a:p>
            <a:pPr lvl="0"/>
            <a:r>
              <a:rPr lang="en-US" smtClean="0">
                <a:uFillTx/>
              </a:rPr>
              <a:t>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Text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2" sz="half"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5364" y="12841129"/>
            <a:ext cx="9764544" cy="2378978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lvl1pPr indent="0" marL="0">
              <a:buNone/>
              <a:defRPr sz="5297">
                <a:uFillTx/>
              </a:defRPr>
            </a:lvl1pPr>
            <a:lvl2pPr indent="0" marL="1513743">
              <a:buNone/>
              <a:defRPr sz="4635">
                <a:uFillTx/>
              </a:defRPr>
            </a:lvl2pPr>
            <a:lvl3pPr indent="0" marL="3027487">
              <a:buNone/>
              <a:defRPr sz="3973">
                <a:uFillTx/>
              </a:defRPr>
            </a:lvl3pPr>
            <a:lvl4pPr indent="0" marL="4541230">
              <a:buNone/>
              <a:defRPr sz="3311">
                <a:uFillTx/>
              </a:defRPr>
            </a:lvl4pPr>
            <a:lvl5pPr indent="0" marL="6054974">
              <a:buNone/>
              <a:defRPr sz="3311">
                <a:uFillTx/>
              </a:defRPr>
            </a:lvl5pPr>
            <a:lvl6pPr indent="0" marL="7568717">
              <a:buNone/>
              <a:defRPr sz="3311">
                <a:uFillTx/>
              </a:defRPr>
            </a:lvl6pPr>
            <a:lvl7pPr indent="0" marL="9082461">
              <a:buNone/>
              <a:defRPr sz="3311">
                <a:uFillTx/>
              </a:defRPr>
            </a:lvl7pPr>
            <a:lvl8pPr indent="0" marL="10596204">
              <a:buNone/>
              <a:defRPr sz="3311">
                <a:uFillTx/>
              </a:defRPr>
            </a:lvl8pPr>
            <a:lvl9pPr indent="0" marL="12109948">
              <a:buNone/>
              <a:defRPr sz="3311">
                <a:uFillTx/>
              </a:defRPr>
            </a:lvl9pPr>
          </a:lstStyle>
          <a:p>
            <a:pPr lvl="0"/>
            <a:r>
              <a:rPr lang="en-US" smtClean="0">
                <a:uFillTx/>
              </a:rPr>
              <a:t>Edit Master text styles</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Date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E60CDCF7-ADC5-44CA-86ED-B4C6391B6C0F}" type="datetimeFigureOut">
              <a:rPr lang="en-US" smtClean="0">
                <a:uFillTx/>
              </a:rPr>
              <a:t>1/12/2020</a:t>
            </a:fld>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Footer Placeholder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 name="Slide Number Placeholder 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59CA4F38-A99D-4CFF-994E-5F2DE3452CC2}" type="slidenum">
              <a:rPr lang="en-US" smtClean="0">
                <a:uFillTx/>
              </a:rPr>
              <a:t>‹#›</a:t>
            </a:fld>
            <a:endParaRPr lang="en-US">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picTx">
  <p:cSld name="Picture with Captio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itle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5364" y="2853584"/>
            <a:ext cx="9764544" cy="9987545"/>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lstStyle>
            <a:lvl1pPr>
              <a:defRPr sz="10595">
                <a:uFillTx/>
              </a:defRPr>
            </a:lvl1pPr>
          </a:lstStyle>
          <a:p>
            <a:r>
              <a:rPr lang="en-US" smtClean="0">
                <a:uFillTx/>
              </a:rPr>
              <a:t>Click to edit Master title style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Picture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ChangeAspect="1" noGrp="1"/>
          </p:cNvSpPr>
          <p:nvPr>
            <p:ph idx="1"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2870909" y="6162959"/>
            <a:ext cx="15326827" cy="30418415"/>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lstStyle>
            <a:lvl1pPr indent="0" marL="0">
              <a:buNone/>
              <a:defRPr sz="10595">
                <a:uFillTx/>
              </a:defRPr>
            </a:lvl1pPr>
            <a:lvl2pPr indent="0" marL="1513743">
              <a:buNone/>
              <a:defRPr sz="9271">
                <a:uFillTx/>
              </a:defRPr>
            </a:lvl2pPr>
            <a:lvl3pPr indent="0" marL="3027487">
              <a:buNone/>
              <a:defRPr sz="7946">
                <a:uFillTx/>
              </a:defRPr>
            </a:lvl3pPr>
            <a:lvl4pPr indent="0" marL="4541230">
              <a:buNone/>
              <a:defRPr sz="6622">
                <a:uFillTx/>
              </a:defRPr>
            </a:lvl4pPr>
            <a:lvl5pPr indent="0" marL="6054974">
              <a:buNone/>
              <a:defRPr sz="6622">
                <a:uFillTx/>
              </a:defRPr>
            </a:lvl5pPr>
            <a:lvl6pPr indent="0" marL="7568717">
              <a:buNone/>
              <a:defRPr sz="6622">
                <a:uFillTx/>
              </a:defRPr>
            </a:lvl6pPr>
            <a:lvl7pPr indent="0" marL="9082461">
              <a:buNone/>
              <a:defRPr sz="6622">
                <a:uFillTx/>
              </a:defRPr>
            </a:lvl7pPr>
            <a:lvl8pPr indent="0" marL="10596204">
              <a:buNone/>
              <a:defRPr sz="6622">
                <a:uFillTx/>
              </a:defRPr>
            </a:lvl8pPr>
            <a:lvl9pPr indent="0" marL="12109948">
              <a:buNone/>
              <a:defRPr sz="6622">
                <a:uFillTx/>
              </a:defRPr>
            </a:lvl9pPr>
          </a:lstStyle>
          <a:p>
            <a:r>
              <a:rPr lang="en-US" smtClean="0">
                <a:uFillTx/>
              </a:rPr>
              <a:t>Click icon to add picture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Text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2" sz="half"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5364" y="12841129"/>
            <a:ext cx="9764544" cy="23789780"/>
          </a:xfr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lvl1pPr indent="0" marL="0">
              <a:buNone/>
              <a:defRPr sz="5297">
                <a:uFillTx/>
              </a:defRPr>
            </a:lvl1pPr>
            <a:lvl2pPr indent="0" marL="1513743">
              <a:buNone/>
              <a:defRPr sz="4635">
                <a:uFillTx/>
              </a:defRPr>
            </a:lvl2pPr>
            <a:lvl3pPr indent="0" marL="3027487">
              <a:buNone/>
              <a:defRPr sz="3973">
                <a:uFillTx/>
              </a:defRPr>
            </a:lvl3pPr>
            <a:lvl4pPr indent="0" marL="4541230">
              <a:buNone/>
              <a:defRPr sz="3311">
                <a:uFillTx/>
              </a:defRPr>
            </a:lvl4pPr>
            <a:lvl5pPr indent="0" marL="6054974">
              <a:buNone/>
              <a:defRPr sz="3311">
                <a:uFillTx/>
              </a:defRPr>
            </a:lvl5pPr>
            <a:lvl6pPr indent="0" marL="7568717">
              <a:buNone/>
              <a:defRPr sz="3311">
                <a:uFillTx/>
              </a:defRPr>
            </a:lvl6pPr>
            <a:lvl7pPr indent="0" marL="9082461">
              <a:buNone/>
              <a:defRPr sz="3311">
                <a:uFillTx/>
              </a:defRPr>
            </a:lvl7pPr>
            <a:lvl8pPr indent="0" marL="10596204">
              <a:buNone/>
              <a:defRPr sz="3311">
                <a:uFillTx/>
              </a:defRPr>
            </a:lvl8pPr>
            <a:lvl9pPr indent="0" marL="12109948">
              <a:buNone/>
              <a:defRPr sz="3311">
                <a:uFillTx/>
              </a:defRPr>
            </a:lvl9pPr>
          </a:lstStyle>
          <a:p>
            <a:pPr lvl="0"/>
            <a:r>
              <a:rPr lang="en-US" smtClean="0">
                <a:uFillTx/>
              </a:rPr>
              <a:t>Edit Master text styles</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Date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0"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E60CDCF7-ADC5-44CA-86ED-B4C6391B6C0F}" type="datetimeFigureOut">
              <a:rPr lang="en-US" smtClean="0">
                <a:uFillTx/>
              </a:rPr>
              <a:t>1/12/2020</a:t>
            </a:fld>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Footer Placeholder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1"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 name="Slide Number Placeholder 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2"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lstStyle/>
          <a:p>
            <a:fld id="{59CA4F38-A99D-4CFF-994E-5F2DE3452CC2}" type="slidenum">
              <a:rPr lang="en-US" smtClean="0">
                <a:uFillTx/>
              </a:rPr>
              <a:t>‹#›</a:t>
            </a:fld>
            <a:endParaRPr lang="en-US">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x="1001">
        <a:schemeClr val="bg1"/>
      </p:bgRef>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Title Placeholder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1421" y="2278913"/>
            <a:ext cx="26112371" cy="8273416"/>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bIns="45720" lIns="91440" rIns="91440" rtlCol="0" tIns="45720" vert="horz">
            <a:normAutofit/>
          </a:bodyPr>
          <a:lstStyle/>
          <a:p>
            <a:r>
              <a:rPr lang="en-US" smtClean="0">
                <a:uFillTx/>
              </a:rPr>
              <a:t>Click to edit Master title style</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Text Placeholder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1421" y="11394520"/>
            <a:ext cx="26112371" cy="27158594"/>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bIns="45720" lIns="91440" rIns="91440" rtlCol="0" tIns="45720" vert="horz">
            <a:normAutofit/>
          </a:bodyPr>
          <a:lstStyle/>
          <a:p>
            <a:pPr lvl="0"/>
            <a:r>
              <a:rPr lang="en-US" smtClean="0">
                <a:uFillTx/>
              </a:rPr>
              <a:t>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dirty="0"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Date Placeholder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2" sz="half"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081421" y="39672756"/>
            <a:ext cx="6811923" cy="2278904"/>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bIns="45720" lIns="91440" rIns="91440" rtlCol="0" tIns="45720" vert="horz"/>
          <a:lstStyle>
            <a:lvl1pPr algn="l">
              <a:defRPr sz="3973">
                <a:solidFill>
                  <a:schemeClr val="tx1">
                    <a:tint val="75000"/>
                  </a:schemeClr>
                </a:solidFill>
                <a:uFillTx/>
              </a:defRPr>
            </a:lvl1pPr>
          </a:lstStyle>
          <a:p>
            <a:fld id="{E60CDCF7-ADC5-44CA-86ED-B4C6391B6C0F}" type="datetimeFigureOut">
              <a:rPr lang="en-US" smtClean="0">
                <a:uFillTx/>
              </a:rPr>
              <a:t>1/12/2020</a:t>
            </a:fld>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Footer Placeholder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3" sz="quarter" type="ft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028665" y="39672756"/>
            <a:ext cx="10217884" cy="2278904"/>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bIns="45720" lIns="91440" rIns="91440" rtlCol="0" tIns="45720" vert="horz"/>
          <a:lstStyle>
            <a:lvl1pPr algn="ctr">
              <a:defRPr sz="3973">
                <a:solidFill>
                  <a:schemeClr val="tx1">
                    <a:tint val="75000"/>
                  </a:schemeClr>
                </a:solidFill>
                <a:uFillTx/>
              </a:defRPr>
            </a:lvl1pPr>
          </a:lstStyle>
          <a:p>
            <a:endParaRPr lang="en-US">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Slide Number Placeholder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noGrp="1"/>
          </p:cNvSpPr>
          <p:nvPr>
            <p:ph idx="4" sz="quarter"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381869" y="39672756"/>
            <a:ext cx="6811923" cy="2278904"/>
          </a:xfrm>
          <a:prstGeom prst="rect">
            <a:avLst/>
          </a:prstGeom>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bIns="45720" lIns="91440" rIns="91440" rtlCol="0" tIns="45720" vert="horz"/>
          <a:lstStyle>
            <a:lvl1pPr algn="r">
              <a:defRPr sz="3973">
                <a:solidFill>
                  <a:schemeClr val="tx1">
                    <a:tint val="75000"/>
                  </a:schemeClr>
                </a:solidFill>
                <a:uFillTx/>
              </a:defRPr>
            </a:lvl1pPr>
          </a:lstStyle>
          <a:p>
            <a:fld id="{59CA4F38-A99D-4CFF-994E-5F2DE3452CC2}" type="slidenum">
              <a:rPr lang="en-US" smtClean="0">
                <a:uFillTx/>
              </a:rPr>
              <a:t>‹#›</a:t>
            </a:fld>
            <a:endParaRPr lang="en-US">
              <a:uFillTx/>
            </a:endParaRPr>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txStyles>
    <p:title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vl1pPr algn="l" defTabSz="3027487" eaLnBrk="1" hangingPunct="1" latinLnBrk="0" rtl="0">
        <a:lnSpc>
          <a:spcPct val="90000"/>
        </a:lnSpc>
        <a:spcBef>
          <a:spcPct val="0"/>
        </a:spcBef>
        <a:buNone/>
        <a:defRPr kern="1200" sz="14568">
          <a:solidFill>
            <a:schemeClr val="tx1"/>
          </a:solidFill>
          <a:uFillTx/>
          <a:latin typeface="+mj-lt"/>
          <a:ea typeface="+mj-ea"/>
          <a:cs typeface="+mj-cs"/>
        </a:defRPr>
      </a:lvl1pPr>
    </p:titleStyle>
    <p:body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vl1pPr algn="l" defTabSz="3027487" eaLnBrk="1" hangingPunct="1" indent="-756872" latinLnBrk="0" marL="756872" rtl="0">
        <a:lnSpc>
          <a:spcPct val="90000"/>
        </a:lnSpc>
        <a:spcBef>
          <a:spcPts val="3311"/>
        </a:spcBef>
        <a:buFont charset="0" panose="020B0604020202020204" pitchFamily="34" typeface="Arial"/>
        <a:buChar char="•"/>
        <a:defRPr kern="1200" sz="9271">
          <a:solidFill>
            <a:schemeClr val="tx1"/>
          </a:solidFill>
          <a:uFillTx/>
          <a:latin typeface="+mn-lt"/>
          <a:ea typeface="+mn-ea"/>
          <a:cs typeface="+mn-cs"/>
        </a:defRPr>
      </a:lvl1pPr>
      <a:lvl2pPr algn="l" defTabSz="3027487" eaLnBrk="1" hangingPunct="1" indent="-756872" latinLnBrk="0" marL="2270615" rtl="0">
        <a:lnSpc>
          <a:spcPct val="90000"/>
        </a:lnSpc>
        <a:spcBef>
          <a:spcPts val="1655"/>
        </a:spcBef>
        <a:buFont charset="0" panose="020B0604020202020204" pitchFamily="34" typeface="Arial"/>
        <a:buChar char="•"/>
        <a:defRPr kern="1200" sz="7946">
          <a:solidFill>
            <a:schemeClr val="tx1"/>
          </a:solidFill>
          <a:uFillTx/>
          <a:latin typeface="+mn-lt"/>
          <a:ea typeface="+mn-ea"/>
          <a:cs typeface="+mn-cs"/>
        </a:defRPr>
      </a:lvl2pPr>
      <a:lvl3pPr algn="l" defTabSz="3027487" eaLnBrk="1" hangingPunct="1" indent="-756872" latinLnBrk="0" marL="3784359" rtl="0">
        <a:lnSpc>
          <a:spcPct val="90000"/>
        </a:lnSpc>
        <a:spcBef>
          <a:spcPts val="1655"/>
        </a:spcBef>
        <a:buFont charset="0" panose="020B0604020202020204" pitchFamily="34" typeface="Arial"/>
        <a:buChar char="•"/>
        <a:defRPr kern="1200" sz="6622">
          <a:solidFill>
            <a:schemeClr val="tx1"/>
          </a:solidFill>
          <a:uFillTx/>
          <a:latin typeface="+mn-lt"/>
          <a:ea typeface="+mn-ea"/>
          <a:cs typeface="+mn-cs"/>
        </a:defRPr>
      </a:lvl3pPr>
      <a:lvl4pPr algn="l" defTabSz="3027487" eaLnBrk="1" hangingPunct="1" indent="-756872" latinLnBrk="0" marL="5298102" rtl="0">
        <a:lnSpc>
          <a:spcPct val="90000"/>
        </a:lnSpc>
        <a:spcBef>
          <a:spcPts val="1655"/>
        </a:spcBef>
        <a:buFont charset="0" panose="020B0604020202020204" pitchFamily="34" typeface="Arial"/>
        <a:buChar char="•"/>
        <a:defRPr kern="1200" sz="5960">
          <a:solidFill>
            <a:schemeClr val="tx1"/>
          </a:solidFill>
          <a:uFillTx/>
          <a:latin typeface="+mn-lt"/>
          <a:ea typeface="+mn-ea"/>
          <a:cs typeface="+mn-cs"/>
        </a:defRPr>
      </a:lvl4pPr>
      <a:lvl5pPr algn="l" defTabSz="3027487" eaLnBrk="1" hangingPunct="1" indent="-756872" latinLnBrk="0" marL="6811846" rtl="0">
        <a:lnSpc>
          <a:spcPct val="90000"/>
        </a:lnSpc>
        <a:spcBef>
          <a:spcPts val="1655"/>
        </a:spcBef>
        <a:buFont charset="0" panose="020B0604020202020204" pitchFamily="34" typeface="Arial"/>
        <a:buChar char="•"/>
        <a:defRPr kern="1200" sz="5960">
          <a:solidFill>
            <a:schemeClr val="tx1"/>
          </a:solidFill>
          <a:uFillTx/>
          <a:latin typeface="+mn-lt"/>
          <a:ea typeface="+mn-ea"/>
          <a:cs typeface="+mn-cs"/>
        </a:defRPr>
      </a:lvl5pPr>
      <a:lvl6pPr algn="l" defTabSz="3027487" eaLnBrk="1" hangingPunct="1" indent="-756872" latinLnBrk="0" marL="8325589" rtl="0">
        <a:lnSpc>
          <a:spcPct val="90000"/>
        </a:lnSpc>
        <a:spcBef>
          <a:spcPts val="1655"/>
        </a:spcBef>
        <a:buFont charset="0" panose="020B0604020202020204" pitchFamily="34" typeface="Arial"/>
        <a:buChar char="•"/>
        <a:defRPr kern="1200" sz="5960">
          <a:solidFill>
            <a:schemeClr val="tx1"/>
          </a:solidFill>
          <a:uFillTx/>
          <a:latin typeface="+mn-lt"/>
          <a:ea typeface="+mn-ea"/>
          <a:cs typeface="+mn-cs"/>
        </a:defRPr>
      </a:lvl6pPr>
      <a:lvl7pPr algn="l" defTabSz="3027487" eaLnBrk="1" hangingPunct="1" indent="-756872" latinLnBrk="0" marL="9839333" rtl="0">
        <a:lnSpc>
          <a:spcPct val="90000"/>
        </a:lnSpc>
        <a:spcBef>
          <a:spcPts val="1655"/>
        </a:spcBef>
        <a:buFont charset="0" panose="020B0604020202020204" pitchFamily="34" typeface="Arial"/>
        <a:buChar char="•"/>
        <a:defRPr kern="1200" sz="5960">
          <a:solidFill>
            <a:schemeClr val="tx1"/>
          </a:solidFill>
          <a:uFillTx/>
          <a:latin typeface="+mn-lt"/>
          <a:ea typeface="+mn-ea"/>
          <a:cs typeface="+mn-cs"/>
        </a:defRPr>
      </a:lvl7pPr>
      <a:lvl8pPr algn="l" defTabSz="3027487" eaLnBrk="1" hangingPunct="1" indent="-756872" latinLnBrk="0" marL="11353076" rtl="0">
        <a:lnSpc>
          <a:spcPct val="90000"/>
        </a:lnSpc>
        <a:spcBef>
          <a:spcPts val="1655"/>
        </a:spcBef>
        <a:buFont charset="0" panose="020B0604020202020204" pitchFamily="34" typeface="Arial"/>
        <a:buChar char="•"/>
        <a:defRPr kern="1200" sz="5960">
          <a:solidFill>
            <a:schemeClr val="tx1"/>
          </a:solidFill>
          <a:uFillTx/>
          <a:latin typeface="+mn-lt"/>
          <a:ea typeface="+mn-ea"/>
          <a:cs typeface="+mn-cs"/>
        </a:defRPr>
      </a:lvl8pPr>
      <a:lvl9pPr algn="l" defTabSz="3027487" eaLnBrk="1" hangingPunct="1" indent="-756872" latinLnBrk="0" marL="12866820" rtl="0">
        <a:lnSpc>
          <a:spcPct val="90000"/>
        </a:lnSpc>
        <a:spcBef>
          <a:spcPts val="1655"/>
        </a:spcBef>
        <a:buFont charset="0" panose="020B0604020202020204" pitchFamily="34" typeface="Arial"/>
        <a:buChar char="•"/>
        <a:defRPr kern="1200" sz="5960">
          <a:solidFill>
            <a:schemeClr val="tx1"/>
          </a:solidFill>
          <a:uFillTx/>
          <a:latin typeface="+mn-lt"/>
          <a:ea typeface="+mn-ea"/>
          <a:cs typeface="+mn-cs"/>
        </a:defRPr>
      </a:lvl9pPr>
    </p:bodyStyle>
    <p:other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defRPr lang="en-US">
          <a:uFillTx/>
        </a:defRPr>
      </a:defPPr>
      <a:lvl1pPr algn="l" defTabSz="3027487" eaLnBrk="1" hangingPunct="1" latinLnBrk="0" marL="0" rtl="0">
        <a:defRPr kern="1200" sz="5960">
          <a:solidFill>
            <a:schemeClr val="tx1"/>
          </a:solidFill>
          <a:uFillTx/>
          <a:latin typeface="+mn-lt"/>
          <a:ea typeface="+mn-ea"/>
          <a:cs typeface="+mn-cs"/>
        </a:defRPr>
      </a:lvl1pPr>
      <a:lvl2pPr algn="l" defTabSz="3027487" eaLnBrk="1" hangingPunct="1" latinLnBrk="0" marL="1513743" rtl="0">
        <a:defRPr kern="1200" sz="5960">
          <a:solidFill>
            <a:schemeClr val="tx1"/>
          </a:solidFill>
          <a:uFillTx/>
          <a:latin typeface="+mn-lt"/>
          <a:ea typeface="+mn-ea"/>
          <a:cs typeface="+mn-cs"/>
        </a:defRPr>
      </a:lvl2pPr>
      <a:lvl3pPr algn="l" defTabSz="3027487" eaLnBrk="1" hangingPunct="1" latinLnBrk="0" marL="3027487" rtl="0">
        <a:defRPr kern="1200" sz="5960">
          <a:solidFill>
            <a:schemeClr val="tx1"/>
          </a:solidFill>
          <a:uFillTx/>
          <a:latin typeface="+mn-lt"/>
          <a:ea typeface="+mn-ea"/>
          <a:cs typeface="+mn-cs"/>
        </a:defRPr>
      </a:lvl3pPr>
      <a:lvl4pPr algn="l" defTabSz="3027487" eaLnBrk="1" hangingPunct="1" latinLnBrk="0" marL="4541230" rtl="0">
        <a:defRPr kern="1200" sz="5960">
          <a:solidFill>
            <a:schemeClr val="tx1"/>
          </a:solidFill>
          <a:uFillTx/>
          <a:latin typeface="+mn-lt"/>
          <a:ea typeface="+mn-ea"/>
          <a:cs typeface="+mn-cs"/>
        </a:defRPr>
      </a:lvl4pPr>
      <a:lvl5pPr algn="l" defTabSz="3027487" eaLnBrk="1" hangingPunct="1" latinLnBrk="0" marL="6054974" rtl="0">
        <a:defRPr kern="1200" sz="5960">
          <a:solidFill>
            <a:schemeClr val="tx1"/>
          </a:solidFill>
          <a:uFillTx/>
          <a:latin typeface="+mn-lt"/>
          <a:ea typeface="+mn-ea"/>
          <a:cs typeface="+mn-cs"/>
        </a:defRPr>
      </a:lvl5pPr>
      <a:lvl6pPr algn="l" defTabSz="3027487" eaLnBrk="1" hangingPunct="1" latinLnBrk="0" marL="7568717" rtl="0">
        <a:defRPr kern="1200" sz="5960">
          <a:solidFill>
            <a:schemeClr val="tx1"/>
          </a:solidFill>
          <a:uFillTx/>
          <a:latin typeface="+mn-lt"/>
          <a:ea typeface="+mn-ea"/>
          <a:cs typeface="+mn-cs"/>
        </a:defRPr>
      </a:lvl6pPr>
      <a:lvl7pPr algn="l" defTabSz="3027487" eaLnBrk="1" hangingPunct="1" latinLnBrk="0" marL="9082461" rtl="0">
        <a:defRPr kern="1200" sz="5960">
          <a:solidFill>
            <a:schemeClr val="tx1"/>
          </a:solidFill>
          <a:uFillTx/>
          <a:latin typeface="+mn-lt"/>
          <a:ea typeface="+mn-ea"/>
          <a:cs typeface="+mn-cs"/>
        </a:defRPr>
      </a:lvl7pPr>
      <a:lvl8pPr algn="l" defTabSz="3027487" eaLnBrk="1" hangingPunct="1" latinLnBrk="0" marL="10596204" rtl="0">
        <a:defRPr kern="1200" sz="5960">
          <a:solidFill>
            <a:schemeClr val="tx1"/>
          </a:solidFill>
          <a:uFillTx/>
          <a:latin typeface="+mn-lt"/>
          <a:ea typeface="+mn-ea"/>
          <a:cs typeface="+mn-cs"/>
        </a:defRPr>
      </a:lvl8pPr>
      <a:lvl9pPr algn="l" defTabSz="3027487" eaLnBrk="1" hangingPunct="1" latinLnBrk="0" marL="12109948" rtl="0">
        <a:defRPr kern="1200" sz="596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media/image1.jpg" Type="http://schemas.openxmlformats.org/officeDocument/2006/relationships/image"></Relationship><Relationship Id="rId3" Target="../media/image2.png" Type="http://schemas.openxmlformats.org/officeDocument/2006/relationships/image"></Relationship><Relationship Id="rId4" Target="../media/image3.jpeg" Type="http://schemas.openxmlformats.org/officeDocument/2006/relationships/image"></Relationship><Relationship Id="rId5" Target="../media/image4.png" Type="http://schemas.openxmlformats.org/officeDocument/2006/relationships/image"></Relationship><Relationship Id="rId6" Target="../media/image5.png" Type="http://schemas.openxmlformats.org/officeDocument/2006/relationships/image"></Relationship><Relationship Id="rId7" Target="../media/image6.png" Type="http://schemas.openxmlformats.org/officeDocument/2006/relationships/image"></Relationship><Relationship Id="rId8" Target="../media/image7.png" Type="http://schemas.openxmlformats.org/officeDocument/2006/relationships/image"></Relationship><Relationship Id="rId9" Target="../media/image8.png" Type="http://schemas.openxmlformats.org/officeDocument/2006/relationships/image"></Relationship><Relationship Id="rId10" Target="../media/image9.png" Type="http://schemas.openxmlformats.org/officeDocument/2006/relationships/image"></Relationship><Relationship Id="rId11" Target="../media/image10.png" Type="http://schemas.openxmlformats.org/officeDocument/2006/relationships/image"></Relationship><Relationship Id="rId12" Target="../media/image11.png" Type="http://schemas.openxmlformats.org/officeDocument/2006/relationships/image"></Relationship><Relationship Id="rId13" Target="../media/image12.pn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bg>
      <p:bgPr>
        <a: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pi="0" rotWithShape="1">
          <a:blip r:embed="rId2">
            <a:lum/>
          </a:blip>
          <a:srcRect/>
          <a:stretch>
            <a:fillRect/>
          </a:stretch>
        </a:blipFill>
        <a:effectLst/>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 name=""/>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Rectangle 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3600" y="4724400"/>
            <a:ext cx="20929600" cy="2336800"/>
          </a:xfrm>
          <a:prstGeom prst="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dk1">
              <a:shade val="50000"/>
            </a:schemeClr>
          </a:lnRef>
          <a:fillRef idx="1">
            <a:schemeClr val="dk1"/>
          </a:fillRef>
          <a:effectRef idx="0">
            <a:schemeClr val="dk1"/>
          </a:effectRef>
          <a:fontRef idx="minor">
            <a:schemeClr val="lt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algn="ctr"/>
            <a:r>
              <a:rPr b="1" dirty="0" lang="tr-TR" smtClean="0">
                <a:uFillTx/>
              </a:rPr>
              <a:t>HYDRAULIC LOSSES AND CUTTINGS TRANSPORT</a:t>
            </a:r>
          </a:p>
          <a:p>
            <a:pPr algn="ctr"/>
            <a:r>
              <a:rPr b="1" dirty="0" err="1" lang="tr-TR" smtClean="0" sz="3600">
                <a:uFillTx/>
              </a:rPr>
              <a:t>Muhammad</a:t>
            </a:r>
            <a:r>
              <a:rPr b="1" dirty="0" lang="tr-TR" smtClean="0" sz="3600">
                <a:uFillTx/>
              </a:rPr>
              <a:t> </a:t>
            </a:r>
            <a:r>
              <a:rPr b="1" dirty="0" err="1" lang="tr-TR" smtClean="0" sz="3600">
                <a:uFillTx/>
              </a:rPr>
              <a:t>Ammar</a:t>
            </a:r>
            <a:r>
              <a:rPr b="1" dirty="0" lang="tr-TR" smtClean="0" sz="3600">
                <a:uFillTx/>
              </a:rPr>
              <a:t> </a:t>
            </a:r>
            <a:r>
              <a:rPr b="1" dirty="0" err="1" lang="tr-TR" smtClean="0" sz="3600">
                <a:uFillTx/>
              </a:rPr>
              <a:t>Shahzad</a:t>
            </a:r>
            <a:r>
              <a:rPr b="1" dirty="0" lang="en-US" smtClean="0" sz="3600">
                <a:uFillTx/>
              </a:rPr>
              <a:t>, Petroleum and Natural Gas Engineering. e204906@metu.edu.tr</a:t>
            </a:r>
          </a:p>
          <a:p>
            <a:pPr algn="ctr"/>
            <a:r>
              <a:rPr b="1" dirty="0" lang="en-US" smtClean="0" sz="3600">
                <a:uFillTx/>
              </a:rPr>
              <a:t>Middle East Technical University, Northern Cyprus Campus </a:t>
            </a:r>
            <a:endParaRPr b="1" dirty="0" lang="tr-TR" smtClean="0" sz="36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Rectangle 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3600" y="8170605"/>
            <a:ext cx="9484852" cy="6843253"/>
          </a:xfrm>
          <a:prstGeom prst="rect">
            <a:avLst/>
          </a:prstGeom>
          <a:effectLst/>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dk1"/>
          </a:lnRef>
          <a:fillRef idx="1">
            <a:schemeClr val="lt1"/>
          </a:fillRef>
          <a:effectRef idx="0">
            <a:schemeClr val="dk1"/>
          </a:effectRef>
          <a:fontRef idx="minor">
            <a:schemeClr val="dk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indent="-571500" marL="571500">
              <a:buFont charset="0" panose="020B0604020202020204" pitchFamily="34" typeface="Arial"/>
              <a:buChar char="•"/>
            </a:pPr>
            <a:r>
              <a:rPr b="1" dirty="0" lang="en-US" smtClean="0" sz="3200">
                <a:uFillTx/>
              </a:rPr>
              <a:t>Frictional pressure loss in energy balance equation is the most difficult and important term to evaluate because large viscous forces must be overcome to move the drilling fluids during drilling. </a:t>
            </a:r>
          </a:p>
          <a:p>
            <a:pPr indent="-571500" marL="571500">
              <a:buFont charset="0" panose="020B0604020202020204" pitchFamily="34" typeface="Arial"/>
              <a:buChar char="•"/>
            </a:pPr>
            <a:r>
              <a:rPr b="1" dirty="0" lang="en-US" smtClean="0" sz="3200">
                <a:uFillTx/>
              </a:rPr>
              <a:t>There are three rheological models to find pressure losses.</a:t>
            </a:r>
          </a:p>
          <a:p>
            <a:pPr indent="-571500" lvl="1" marL="2325365">
              <a:buFont typeface="+mj-lt"/>
              <a:buAutoNum type="arabicPeriod"/>
            </a:pPr>
            <a:r>
              <a:rPr b="1" dirty="0" lang="en-US" smtClean="0" sz="3200">
                <a:uFillTx/>
              </a:rPr>
              <a:t>Newtonian model</a:t>
            </a:r>
          </a:p>
          <a:p>
            <a:pPr indent="-571500" lvl="1" marL="2325365">
              <a:buFont typeface="+mj-lt"/>
              <a:buAutoNum type="arabicPeriod"/>
            </a:pPr>
            <a:r>
              <a:rPr b="1" dirty="0" lang="en-US" smtClean="0" sz="3200">
                <a:uFillTx/>
              </a:rPr>
              <a:t>Bingham plastic model</a:t>
            </a:r>
          </a:p>
          <a:p>
            <a:pPr indent="-571500" lvl="1" marL="2325365">
              <a:buFont typeface="+mj-lt"/>
              <a:buAutoNum type="arabicPeriod"/>
            </a:pPr>
            <a:r>
              <a:rPr b="1" dirty="0" lang="en-US" smtClean="0" sz="3200">
                <a:uFillTx/>
              </a:rPr>
              <a:t>Power law model</a:t>
            </a:r>
            <a:endParaRPr b="1" dirty="0" lang="en-US" sz="3200">
              <a:uFillTx/>
            </a:endParaRPr>
          </a:p>
          <a:p>
            <a:pPr indent="-457200" marL="457200">
              <a:buFont charset="0" panose="020B0604020202020204" pitchFamily="34" typeface="Arial"/>
              <a:buChar char="•"/>
            </a:pPr>
            <a:r>
              <a:rPr b="1" dirty="0" lang="en-US" smtClean="0" sz="3200">
                <a:uFillTx/>
              </a:rPr>
              <a:t>Cuttings transport is another important factor which transports the rock cuttings from the drill bit up the annulus and to the surface. If the cuttings are not transported to the surface, the drilling stops.</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Rounded Rectangle 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3600" y="7315200"/>
            <a:ext cx="9484852" cy="855406"/>
          </a:xfrm>
          <a:prstGeom prst="round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accent5">
              <a:shade val="50000"/>
            </a:schemeClr>
          </a:lnRef>
          <a:fillRef idx="1">
            <a:schemeClr val="accent5"/>
          </a:fillRef>
          <a:effectRef idx="0">
            <a:schemeClr val="accent5"/>
          </a:effectRef>
          <a:fontRef idx="minor">
            <a:schemeClr val="lt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algn="ctr"/>
            <a:r>
              <a:rPr b="1" dirty="0" lang="en-US" smtClean="0" sz="4800">
                <a:uFillTx/>
                <a:latin typeface="+mj-lt"/>
              </a:rPr>
              <a:t>Introduction</a:t>
            </a:r>
            <a:endParaRPr b="1" dirty="0" lang="en-US" sz="4800">
              <a:uFillTx/>
              <a:latin typeface="+mj-lt"/>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Rounded Rectangle 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3600" y="15697200"/>
            <a:ext cx="9484852" cy="855406"/>
          </a:xfrm>
          <a:prstGeom prst="round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accent5">
              <a:shade val="50000"/>
            </a:schemeClr>
          </a:lnRef>
          <a:fillRef idx="1">
            <a:schemeClr val="accent5"/>
          </a:fillRef>
          <a:effectRef idx="0">
            <a:schemeClr val="accent5"/>
          </a:effectRef>
          <a:fontRef idx="minor">
            <a:schemeClr val="lt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algn="ctr"/>
            <a:r>
              <a:rPr b="1" dirty="0" lang="en-US" smtClean="0" sz="4800">
                <a:uFillTx/>
                <a:latin typeface="+mj-lt"/>
              </a:rPr>
              <a:t>Objectives</a:t>
            </a:r>
            <a:endParaRPr b="1" dirty="0" lang="en-US" sz="4800">
              <a:uFillTx/>
              <a:latin typeface="+mj-lt"/>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Rectangle 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3600" y="16552606"/>
            <a:ext cx="9484852" cy="4301613"/>
          </a:xfrm>
          <a:prstGeom prst="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dk1"/>
          </a:lnRef>
          <a:fillRef idx="1">
            <a:schemeClr val="lt1"/>
          </a:fillRef>
          <a:effectRef idx="0">
            <a:schemeClr val="dk1"/>
          </a:effectRef>
          <a:fontRef idx="minor">
            <a:schemeClr val="dk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indent="-457200" marL="457200">
              <a:buFont charset="0" panose="020B0604020202020204" pitchFamily="34" typeface="Arial"/>
              <a:buChar char="•"/>
            </a:pPr>
            <a:r>
              <a:rPr b="1" dirty="0" lang="en-US" smtClean="0" sz="3200">
                <a:uFillTx/>
              </a:rPr>
              <a:t>The objective is to find the hydraulic pressure loss occurring in the drill pipe, drill collar, drill bit, drill collar annulus, drill pipe annulus and casing annulus with changing flowrate.</a:t>
            </a:r>
          </a:p>
          <a:p>
            <a:pPr indent="-457200" marL="457200">
              <a:buFont charset="0" panose="020B0604020202020204" pitchFamily="34" typeface="Arial"/>
              <a:buChar char="•"/>
            </a:pPr>
            <a:r>
              <a:rPr b="1" dirty="0" lang="en-US" smtClean="0" sz="3200">
                <a:uFillTx/>
              </a:rPr>
              <a:t>To find the velocity of rock cuttings with changing flowrates.</a:t>
            </a:r>
          </a:p>
          <a:p>
            <a:pPr indent="-457200" marL="457200">
              <a:buFont charset="0" panose="020B0604020202020204" pitchFamily="34" typeface="Arial"/>
              <a:buChar char="•"/>
            </a:pPr>
            <a:r>
              <a:rPr b="1" dirty="0" lang="en-US" smtClean="0" sz="3200">
                <a:uFillTx/>
              </a:rPr>
              <a:t>To find the concentrations and the density of the mud with changing flowrates.</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 name="Rounded Rectangle 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3600" y="21650631"/>
            <a:ext cx="9484852" cy="855406"/>
          </a:xfrm>
          <a:prstGeom prst="round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accent5">
              <a:shade val="50000"/>
            </a:schemeClr>
          </a:lnRef>
          <a:fillRef idx="1">
            <a:schemeClr val="accent5"/>
          </a:fillRef>
          <a:effectRef idx="0">
            <a:schemeClr val="accent5"/>
          </a:effectRef>
          <a:fontRef idx="minor">
            <a:schemeClr val="lt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algn="ctr"/>
            <a:r>
              <a:rPr b="1" dirty="0" lang="en-US" smtClean="0" sz="4800">
                <a:uFillTx/>
                <a:latin typeface="+mj-lt"/>
              </a:rPr>
              <a:t>Pressure loss in the well string</a:t>
            </a:r>
            <a:endParaRPr b="1" dirty="0" lang="en-US" sz="4800">
              <a:uFillTx/>
              <a:latin typeface="+mj-lt"/>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 name="Picture 7"/>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3600" y="22506037"/>
            <a:ext cx="9484852" cy="8583564"/>
          </a:xfrm>
          <a:prstGeom prst="rect">
            <a:avLst/>
          </a:prstGeom>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 name="Rounded Rectangle 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3600" y="31517304"/>
            <a:ext cx="9484852" cy="855406"/>
          </a:xfrm>
          <a:prstGeom prst="round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accent5">
              <a:shade val="50000"/>
            </a:schemeClr>
          </a:lnRef>
          <a:fillRef idx="1">
            <a:schemeClr val="accent5"/>
          </a:fillRef>
          <a:effectRef idx="0">
            <a:schemeClr val="accent5"/>
          </a:effectRef>
          <a:fontRef idx="minor">
            <a:schemeClr val="lt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algn="ctr"/>
            <a:r>
              <a:rPr b="1" dirty="0" lang="en-US" smtClean="0" sz="4800">
                <a:uFillTx/>
                <a:latin typeface="+mj-lt"/>
              </a:rPr>
              <a:t>Cuttings Transport</a:t>
            </a:r>
            <a:endParaRPr b="1" dirty="0" lang="en-US" sz="4800">
              <a:uFillTx/>
              <a:latin typeface="+mj-lt"/>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Image result for cuttings transport drilling&quot;" id="1026" name="Picture 2"/>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picLocks noChangeArrowheads="1" noChangeAspect="1"/>
          </p:cNvPicPr>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rcRect/>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bwMode="auto">
          <a:xfrm>
            <a:off x="4673602" y="32372712"/>
            <a:ext cx="4356098" cy="3842079"/>
          </a:xfrm>
          <a:prstGeom prst="rect">
            <a:avLst/>
          </a:prstGeom>
          <a:noFill/>
          <a:effectLst>
            <a:innerShdw blurRad="114300">
              <a:srgbClr val="000000"/>
            </a:innerShdw>
          </a:effectLst>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Image result for cuttings transport drilling&quot;" id="1028" name="Picture 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picLocks noChangeArrowheads="1" noChangeAspect="1"/>
          </p:cNvPicPr>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5"/>
          <a:srcRect/>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bwMode="auto">
          <a:xfrm>
            <a:off x="9102288" y="32372710"/>
            <a:ext cx="5056164" cy="3842081"/>
          </a:xfrm>
          <a:prstGeom prst="rect">
            <a:avLst/>
          </a:prstGeom>
          <a:noFill/>
          <a:effectLst>
            <a:innerShdw blurRad="114300">
              <a:srgbClr val="000000"/>
            </a:innerShdw>
          </a:effectLst>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 name="Rounded Rectangle 1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118348" y="7315200"/>
            <a:ext cx="9484852" cy="855406"/>
          </a:xfrm>
          <a:prstGeom prst="round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accent5">
              <a:shade val="50000"/>
            </a:schemeClr>
          </a:lnRef>
          <a:fillRef idx="1">
            <a:schemeClr val="accent5"/>
          </a:fillRef>
          <a:effectRef idx="0">
            <a:schemeClr val="accent5"/>
          </a:effectRef>
          <a:fontRef idx="minor">
            <a:schemeClr val="lt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algn="ctr"/>
            <a:r>
              <a:rPr b="1" dirty="0" lang="en-US" smtClean="0" sz="4800">
                <a:uFillTx/>
                <a:latin typeface="+mj-lt"/>
              </a:rPr>
              <a:t>Results &amp; Discussions</a:t>
            </a:r>
            <a:endParaRPr b="1" dirty="0" lang="en-US" sz="4800">
              <a:uFillTx/>
              <a:latin typeface="+mj-lt"/>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 name="Rounded Rectangle 1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118348" y="8187810"/>
            <a:ext cx="9484852" cy="855406"/>
          </a:xfrm>
          <a:prstGeom prst="round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1">
            <a:schemeClr val="accent4"/>
          </a:lnRef>
          <a:fillRef idx="2">
            <a:schemeClr val="accent4"/>
          </a:fillRef>
          <a:effectRef idx="1">
            <a:schemeClr val="accent4"/>
          </a:effectRef>
          <a:fontRef idx="minor">
            <a:schemeClr val="dk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algn="ctr"/>
            <a:r>
              <a:rPr b="1" dirty="0" lang="en-US" smtClean="0" sz="4000">
                <a:uFillTx/>
                <a:latin typeface="+mj-lt"/>
              </a:rPr>
              <a:t>Bingham plastic model</a:t>
            </a:r>
            <a:endParaRPr b="1" dirty="0" lang="en-US" sz="4000">
              <a:uFillTx/>
              <a:latin typeface="+mj-lt"/>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 name="Picture 1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6"/>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118348" y="9887734"/>
            <a:ext cx="4680623" cy="3726666"/>
          </a:xfrm>
          <a:prstGeom prst="rect">
            <a:avLst/>
          </a:prstGeom>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 name="Picture 1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7"/>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132800" y="9870530"/>
            <a:ext cx="4470400" cy="3743870"/>
          </a:xfrm>
          <a:prstGeom prst="rect">
            <a:avLst/>
          </a:prstGeom>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 name="Rectangle 1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118348" y="9043217"/>
            <a:ext cx="9484852" cy="844518"/>
          </a:xfrm>
          <a:prstGeom prst="rect">
            <a:avLst/>
          </a:prstGeom>
          <a:effectLst/>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dk1"/>
          </a:lnRef>
          <a:fillRef idx="1">
            <a:schemeClr val="lt1"/>
          </a:fillRef>
          <a:effectRef idx="0">
            <a:schemeClr val="dk1"/>
          </a:effectRef>
          <a:fontRef idx="minor">
            <a:schemeClr val="dk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indent="-457200" marL="457200">
              <a:buFont charset="0" panose="020B0604020202020204" pitchFamily="34" typeface="Arial"/>
              <a:buChar char="•"/>
            </a:pPr>
            <a:r>
              <a:rPr b="1" dirty="0" lang="en-US" smtClean="0" sz="2400">
                <a:uFillTx/>
              </a:rPr>
              <a:t>After the calculations for pressure loss, cuttings transport and mud density, the following plots were obtained for Bingham plastic model</a:t>
            </a: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 name="Picture 17"/>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8"/>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118347" y="14041883"/>
            <a:ext cx="4680623" cy="3375260"/>
          </a:xfrm>
          <a:prstGeom prst="rect">
            <a:avLst/>
          </a:prstGeom>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 name="Picture 18"/>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9"/>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132800" y="14041883"/>
            <a:ext cx="4470400" cy="3375260"/>
          </a:xfrm>
          <a:prstGeom prst="rect">
            <a:avLst/>
          </a:prstGeom>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 name="Rounded Rectangle 1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118347" y="17848006"/>
            <a:ext cx="9484852" cy="855406"/>
          </a:xfrm>
          <a:prstGeom prst="round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1">
            <a:schemeClr val="accent4"/>
          </a:lnRef>
          <a:fillRef idx="2">
            <a:schemeClr val="accent4"/>
          </a:fillRef>
          <a:effectRef idx="1">
            <a:schemeClr val="accent4"/>
          </a:effectRef>
          <a:fontRef idx="minor">
            <a:schemeClr val="dk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algn="ctr"/>
            <a:r>
              <a:rPr b="1" dirty="0" lang="en-US" smtClean="0" sz="4000">
                <a:uFillTx/>
                <a:latin typeface="+mj-lt"/>
              </a:rPr>
              <a:t>Power law model</a:t>
            </a:r>
            <a:endParaRPr b="1" dirty="0" lang="en-US" sz="4000">
              <a:uFillTx/>
              <a:latin typeface="+mj-lt"/>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 name="Picture 20"/>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10"/>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5715245" y="13516663"/>
            <a:ext cx="4680623" cy="3712398"/>
          </a:xfrm>
          <a:prstGeom prst="rect">
            <a:avLst/>
          </a:prstGeom>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 name="Picture 2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11"/>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132800" y="18793639"/>
            <a:ext cx="4470399" cy="3712398"/>
          </a:xfrm>
          <a:prstGeom prst="rect">
            <a:avLst/>
          </a:prstGeom>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 name="Picture 22"/>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12"/>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118346" y="22916943"/>
            <a:ext cx="4680623" cy="3600657"/>
          </a:xfrm>
          <a:prstGeom prst="rect">
            <a:avLst/>
          </a:prstGeom>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 name="Picture 2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1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1132800" y="22937018"/>
            <a:ext cx="4470399" cy="3580582"/>
          </a:xfrm>
          <a:prstGeom prst="rect">
            <a:avLst/>
          </a:prstGeom>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 name="Rounded Rectangle 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056543" y="26948581"/>
            <a:ext cx="9484852" cy="855406"/>
          </a:xfrm>
          <a:prstGeom prst="round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accent5">
              <a:shade val="50000"/>
            </a:schemeClr>
          </a:lnRef>
          <a:fillRef idx="1">
            <a:schemeClr val="accent5"/>
          </a:fillRef>
          <a:effectRef idx="0">
            <a:schemeClr val="accent5"/>
          </a:effectRef>
          <a:fontRef idx="minor">
            <a:schemeClr val="lt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algn="ctr"/>
            <a:r>
              <a:rPr b="1" dirty="0" lang="en-US" smtClean="0" sz="4800">
                <a:uFillTx/>
                <a:latin typeface="+mj-lt"/>
              </a:rPr>
              <a:t>Conclusions</a:t>
            </a:r>
            <a:endParaRPr b="1" dirty="0" lang="en-US" sz="4800">
              <a:uFillTx/>
              <a:latin typeface="+mj-lt"/>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 name="Rectangle 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056543" y="27793100"/>
            <a:ext cx="9484852" cy="4599275"/>
          </a:xfrm>
          <a:prstGeom prst="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dk1"/>
          </a:lnRef>
          <a:fillRef idx="1">
            <a:schemeClr val="lt1"/>
          </a:fillRef>
          <a:effectRef idx="0">
            <a:schemeClr val="dk1"/>
          </a:effectRef>
          <a:fontRef idx="minor">
            <a:schemeClr val="dk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indent="-457200" marL="457200">
              <a:buFont charset="0" panose="020B0604020202020204" pitchFamily="34" typeface="Arial"/>
              <a:buChar char="•"/>
            </a:pPr>
            <a:r>
              <a:rPr b="1" dirty="0" lang="en-US" smtClean="0" sz="3200">
                <a:uFillTx/>
              </a:rPr>
              <a:t>For Bingham plastic, the pressure drop for drill pipe and drill bit are high with increasing flowrate. </a:t>
            </a:r>
          </a:p>
          <a:p>
            <a:pPr indent="-457200" marL="457200">
              <a:buFont charset="0" panose="020B0604020202020204" pitchFamily="34" typeface="Arial"/>
              <a:buChar char="•"/>
            </a:pPr>
            <a:r>
              <a:rPr b="1" dirty="0" lang="en-US" smtClean="0" sz="3200">
                <a:uFillTx/>
              </a:rPr>
              <a:t>As we go from laminar to turbulent flow, there is an increase in the pressure drop. </a:t>
            </a:r>
          </a:p>
          <a:p>
            <a:pPr indent="-457200" marL="457200">
              <a:buFont charset="0" panose="020B0604020202020204" pitchFamily="34" typeface="Arial"/>
              <a:buChar char="•"/>
            </a:pPr>
            <a:r>
              <a:rPr b="1" dirty="0" lang="en-US" smtClean="0" sz="3200">
                <a:uFillTx/>
              </a:rPr>
              <a:t>The velocity of cuttings increase linearly with increasing flowrates.</a:t>
            </a:r>
          </a:p>
          <a:p>
            <a:pPr indent="-457200" marL="457200">
              <a:buFont charset="0" panose="020B0604020202020204" pitchFamily="34" typeface="Arial"/>
              <a:buChar char="•"/>
            </a:pPr>
            <a:r>
              <a:rPr b="1" dirty="0" lang="en-US" smtClean="0" sz="3200">
                <a:uFillTx/>
              </a:rPr>
              <a:t>Density of the mud increases when there is laminar flow because of rock cuttings being transported to the surface.</a:t>
            </a: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 name="Rounded Rectangle 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056543" y="32809191"/>
            <a:ext cx="9484852" cy="855406"/>
          </a:xfrm>
          <a:prstGeom prst="round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accent5">
              <a:shade val="50000"/>
            </a:schemeClr>
          </a:lnRef>
          <a:fillRef idx="1">
            <a:schemeClr val="accent5"/>
          </a:fillRef>
          <a:effectRef idx="0">
            <a:schemeClr val="accent5"/>
          </a:effectRef>
          <a:fontRef idx="minor">
            <a:schemeClr val="lt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algn="ctr"/>
            <a:r>
              <a:rPr b="1" dirty="0" lang="en-US" smtClean="0" sz="4800">
                <a:uFillTx/>
                <a:latin typeface="+mj-lt"/>
              </a:rPr>
              <a:t>Acknowledgements &amp; References</a:t>
            </a:r>
            <a:endParaRPr b="1" dirty="0" lang="en-US" sz="4800">
              <a:uFillTx/>
              <a:latin typeface="+mj-lt"/>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 name="Rectangle 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056543" y="33666798"/>
            <a:ext cx="9484852" cy="2941980"/>
          </a:xfrm>
          <a:prstGeom prst="rect">
            <a:avLst/>
          </a:prstGeom>
        </p:spPr>
        <p: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lnRef idx="2">
            <a:schemeClr val="dk1"/>
          </a:lnRef>
          <a:fillRef idx="1">
            <a:schemeClr val="lt1"/>
          </a:fillRef>
          <a:effectRef idx="0">
            <a:schemeClr val="dk1"/>
          </a:effectRef>
          <a:fontRef idx="minor">
            <a:schemeClr val="dk1"/>
          </a:fontRef>
        </p:style>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rtlCol="0"/>
          <a:lstStyle/>
          <a:p>
            <a:pPr indent="-457200" marL="457200">
              <a:buFont charset="0" panose="020B0604020202020204" pitchFamily="34" typeface="Arial"/>
              <a:buChar char="•"/>
            </a:pPr>
            <a:r>
              <a:rPr b="1" dirty="0" lang="en-US" smtClean="0" sz="3200">
                <a:uFillTx/>
              </a:rPr>
              <a:t>Special thanks to Prof. Dr. </a:t>
            </a:r>
            <a:r>
              <a:rPr b="1" dirty="0" err="1" lang="en-US" smtClean="0" sz="3200">
                <a:uFillTx/>
              </a:rPr>
              <a:t>Doruk</a:t>
            </a:r>
            <a:r>
              <a:rPr b="1" dirty="0" lang="en-US" smtClean="0" sz="3200">
                <a:uFillTx/>
              </a:rPr>
              <a:t> Alp for his help and support in achieving the results for this project</a:t>
            </a:r>
          </a:p>
          <a:p>
            <a:r>
              <a:rPr b="1" dirty="0" lang="en-US" smtClean="0" sz="3200" u="sng">
                <a:uFillTx/>
              </a:rPr>
              <a:t>References: </a:t>
            </a:r>
          </a:p>
          <a:p>
            <a:pPr indent="-457200" marL="457200">
              <a:buFont charset="0" panose="020B0604020202020204" pitchFamily="34" typeface="Arial"/>
              <a:buChar char="•"/>
            </a:pPr>
            <a:r>
              <a:rPr b="1" dirty="0" lang="en-US" sz="3200">
                <a:uFillTx/>
              </a:rPr>
              <a:t>A.T. </a:t>
            </a:r>
            <a:r>
              <a:rPr b="1" dirty="0" err="1" lang="en-US" sz="3200">
                <a:uFillTx/>
              </a:rPr>
              <a:t>Bourgoyne</a:t>
            </a:r>
            <a:r>
              <a:rPr b="1" dirty="0" lang="en-US" sz="3200">
                <a:uFillTx/>
              </a:rPr>
              <a:t> Jr, K.K. </a:t>
            </a:r>
            <a:r>
              <a:rPr b="1" dirty="0" err="1" lang="en-US" sz="3200">
                <a:uFillTx/>
              </a:rPr>
              <a:t>Millheim</a:t>
            </a:r>
            <a:r>
              <a:rPr b="1" dirty="0" lang="en-US" sz="3200">
                <a:uFillTx/>
              </a:rPr>
              <a:t>, M.E. </a:t>
            </a:r>
            <a:r>
              <a:rPr b="1" dirty="0" err="1" lang="en-US" sz="3200">
                <a:uFillTx/>
              </a:rPr>
              <a:t>Chenevert</a:t>
            </a:r>
            <a:r>
              <a:rPr b="1" dirty="0" lang="en-US" sz="3200">
                <a:uFillTx/>
              </a:rPr>
              <a:t> and F.S. Young Jr</a:t>
            </a:r>
            <a:r>
              <a:rPr b="1" dirty="0" lang="en-US" smtClean="0" sz="3200">
                <a:uFillTx/>
              </a:rPr>
              <a:t>. (1991). Applied Drilling Engineering. </a:t>
            </a: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timing>
    <p:tnLst>
      <p:par>
        <p:cTn dur="indefinite" id="1" nodeType="tmRoot" restart="never"/>
      </p:par>
    </p:tnLst>
  </p:timing>
</p:sld>
</file>

<file path=ppt/theme/theme1.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panose="020F0302020204030204"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F0502020204030204"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87</TotalTime>
  <Words>330</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evolkan</dc:creator>
  <cp:lastModifiedBy>labuser</cp:lastModifiedBy>
  <cp:revision>10</cp:revision>
  <dcterms:created xsi:type="dcterms:W3CDTF">2018-03-19T09:31:30Z</dcterms:created>
  <dcterms:modified xsi:type="dcterms:W3CDTF">2020-01-12T20:50:05Z</dcterms:modified>
</cp:coreProperties>
</file>