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3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3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7FDA-4B52-4359-8EF5-543A84C085B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D13BBA-BB93-49F7-8FE3-8D504469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B017-1D0B-445C-8352-713120AA1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Pnge</a:t>
            </a:r>
            <a:r>
              <a:rPr lang="en-US" sz="3600" dirty="0"/>
              <a:t> 321</a:t>
            </a:r>
            <a:br>
              <a:rPr lang="en-US" sz="3600" dirty="0"/>
            </a:br>
            <a:r>
              <a:rPr lang="en-US" sz="3600" dirty="0"/>
              <a:t>Hydraulic LOSSES AND CUTTINGS TRANSPORT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1BC6F-E2BD-44B7-A410-277B98B5E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Ammar Shahzad</a:t>
            </a:r>
          </a:p>
          <a:p>
            <a:r>
              <a:rPr lang="en-US" dirty="0"/>
              <a:t>project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5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14F-2430-4D9B-B1EC-B6E711F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power law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9C8B6-073C-4A58-A749-A46A73576F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205590"/>
            <a:ext cx="3332857" cy="272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06810-D5E0-4069-9C8C-918FD4EE54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96" y="2205590"/>
            <a:ext cx="3219450" cy="2726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CBFC5-3A21-464B-A939-C7DD3A9C53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39" y="2205590"/>
            <a:ext cx="3068061" cy="27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4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C1C5-CBC3-445E-AFAC-6944023C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6D7488-2ADA-42DF-9900-D2FA5AD16B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28" y="1997652"/>
            <a:ext cx="4431651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73BDD-3F30-4D4E-A1FD-7336BB7A03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7652"/>
            <a:ext cx="443165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E8B5F-1CE9-4428-A9A4-A554CD323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01" y="-1"/>
            <a:ext cx="4358316" cy="61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6C98-085C-4A3C-B312-1BE5C2BE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Rheological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9B8B-B3A2-45AF-9390-93B81F96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Newtonian model </a:t>
            </a:r>
          </a:p>
          <a:p>
            <a:r>
              <a:rPr lang="en-US" dirty="0"/>
              <a:t>Bingham plastic model</a:t>
            </a:r>
          </a:p>
          <a:p>
            <a:r>
              <a:rPr lang="en-US" dirty="0"/>
              <a:t>Power law model </a:t>
            </a:r>
          </a:p>
        </p:txBody>
      </p:sp>
    </p:spTree>
    <p:extLst>
      <p:ext uri="{BB962C8B-B14F-4D97-AF65-F5344CB8AC3E}">
        <p14:creationId xmlns:p14="http://schemas.microsoft.com/office/powerpoint/2010/main" val="24593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</a:t>
            </a:r>
          </a:p>
        </p:txBody>
      </p:sp>
      <p:pic>
        <p:nvPicPr>
          <p:cNvPr id="4" name="Content Placeholder 3" descr="rheological models ile ilgili görsel sonuc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62" y="2007813"/>
            <a:ext cx="4965907" cy="322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2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losses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67" y="2016125"/>
            <a:ext cx="38541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4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309" y="1990854"/>
            <a:ext cx="4799907" cy="108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077253"/>
            <a:ext cx="4801637" cy="2205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5" y="1990854"/>
            <a:ext cx="4801639" cy="32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494-8025-4F2F-92C1-3A73BC7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75B9B-94E2-4C0E-9430-F6B20FE3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630" y="2016125"/>
            <a:ext cx="554706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CBE3-7414-41EA-BF0A-AC6DC79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/>
              <a:t>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5D641-03C8-4534-9E95-7F5547EA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73" y="2016125"/>
            <a:ext cx="533177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</a:t>
            </a:r>
            <a:r>
              <a:rPr lang="en-US" dirty="0" err="1"/>
              <a:t>bingham</a:t>
            </a:r>
            <a:r>
              <a:rPr lang="en-US" dirty="0"/>
              <a:t> plastic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E5C46-E391-4B05-ACD1-EA806412B6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99346"/>
            <a:ext cx="3028142" cy="2690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15464-8D6D-4411-9444-CB7EC980F6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71" y="1999346"/>
            <a:ext cx="3105114" cy="2690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057EC-6711-49CE-885A-FDDBEFCF79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04" y="1999346"/>
            <a:ext cx="2863850" cy="26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CA9-9590-4EC9-B2E9-BB998FF8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1141E-DC1B-4DBA-A21F-BCF1F4AA90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45" y="2293675"/>
            <a:ext cx="3116209" cy="2270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A578B-9B19-4AAB-A196-130DF6BB39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45" y="2300288"/>
            <a:ext cx="281051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A0AED-0AFA-40E6-8019-8B9F14F09D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46" y="2306899"/>
            <a:ext cx="2810511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8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Pnge 321 Hydraulic LOSSES AND CUTTINGS TRANSPORT </vt:lpstr>
      <vt:lpstr>Rheological models </vt:lpstr>
      <vt:lpstr>CONT’</vt:lpstr>
      <vt:lpstr>Pressure losses</vt:lpstr>
      <vt:lpstr>cont’</vt:lpstr>
      <vt:lpstr>Cont’</vt:lpstr>
      <vt:lpstr>Cont’</vt:lpstr>
      <vt:lpstr>Plots for bingham plastic model</vt:lpstr>
      <vt:lpstr>Cont’</vt:lpstr>
      <vt:lpstr>Plots for power law model</vt:lpstr>
      <vt:lpstr>Cont’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Pnge 321 Hydraulic LOSSES AND CUTTINGS TRANSPORT </dc:title>
  <dc:creator>Ammar Shahzad</dc:creator>
  <cp:lastModifiedBy>Ammar Shahzad</cp:lastModifiedBy>
  <cp:revision>2</cp:revision>
  <dcterms:created xsi:type="dcterms:W3CDTF">2020-01-13T10:33:19Z</dcterms:created>
  <dcterms:modified xsi:type="dcterms:W3CDTF">2020-01-13T10:45:15Z</dcterms:modified>
</cp:coreProperties>
</file>