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126884-66F2-44DF-B713-F57506FB26F1}">
  <a:tblStyle styleId="{4E126884-66F2-44DF-B713-F57506FB2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e080de9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e080de9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e080de9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e080de9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e080de92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e080de9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e080de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e080de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e080de9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e080de9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e450a6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e450a6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e450a6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e450a6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080de9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080de9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e080de9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e080de9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e450a6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e450a6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080de92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080de92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@RonghuiZhou?source=post_page-----c9626c9b6f68---------------------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Risk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Ammar Shaikh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Harshit Narang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Ran Wei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Sohom Chatterjee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Texas A&amp;M University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525" y="163949"/>
            <a:ext cx="3517400" cy="1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Deployment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5778350" cy="38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470700" y="1362225"/>
            <a:ext cx="26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demonstrate the machine learning model using a website, where we can input certain important features and the output is the severity prediction.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We have used html and css to build a front end application and we used flask to connect our front end with the back end model which we developed using Python libraries and wrapped it using Python Flask.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data, we provide State-farm analysis on prospective markets for expansion, and a feature which they can add to their applications for preventing crashes as well as marketing a crash preventing feature which helps them attract new customer 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this model has considerable accuracy of 87%, we can use it to predict chances of accident and send these notifications to the customer to prevent accidents, thereby helping improve the company’s bottom line.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72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  <p:sp>
        <p:nvSpPr>
          <p:cNvPr id="134" name="Google Shape;134;p24"/>
          <p:cNvSpPr txBox="1"/>
          <p:nvPr/>
        </p:nvSpPr>
        <p:spPr>
          <a:xfrm>
            <a:off x="1292975" y="2756450"/>
            <a:ext cx="60954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Special thanks to Medium blogger </a:t>
            </a:r>
            <a:r>
              <a:rPr lang="en" sz="2400">
                <a:uFill>
                  <a:noFill/>
                </a:uFill>
                <a:hlinkClick r:id="rId3"/>
              </a:rPr>
              <a:t>Ronghui Zhou, Ph.D.</a:t>
            </a:r>
            <a:r>
              <a:rPr lang="en" sz="2400"/>
              <a:t> for inspiring our machine learning pipeline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1170" l="13828" r="33927" t="19787"/>
          <a:stretch/>
        </p:blipFill>
        <p:spPr>
          <a:xfrm>
            <a:off x="1185525" y="468875"/>
            <a:ext cx="6785477" cy="46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725" y="121750"/>
            <a:ext cx="14620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2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239" l="23159" r="0" t="14067"/>
          <a:stretch/>
        </p:blipFill>
        <p:spPr>
          <a:xfrm>
            <a:off x="189603" y="559850"/>
            <a:ext cx="8520600" cy="5005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89600" y="10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Wise Severity Distribution for US Accidents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725" y="880275"/>
            <a:ext cx="2271475" cy="42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36075" y="1238775"/>
            <a:ext cx="23646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949775" y="1238775"/>
            <a:ext cx="23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7447" l="16771" r="34531" t="22409"/>
          <a:stretch/>
        </p:blipFill>
        <p:spPr>
          <a:xfrm>
            <a:off x="311700" y="216975"/>
            <a:ext cx="6762173" cy="47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56375" y="3839025"/>
            <a:ext cx="49881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can help StateFarm decide quote prices for future customers and potential markets for expansion. The states with fewer number of accidents are the regions to target.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Distribution for Texas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420675" y="2119025"/>
            <a:ext cx="36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accident distribution of the TX gives us some important insights. We see that there are more accidents at the three cities of Houston, Dallas and San-Antonio-Austin, although the severity is less.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106642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9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an ensemble of decision trees which vote to decide the output class in classification problems.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is robust to suboptimal feature selection because each tree only takes a subset of the input feature set at random.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voting scheme increase prediction accuracy by using the knowledge of a group instead of one.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00" y="1405300"/>
            <a:ext cx="3263676" cy="24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 Cont’d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25" y="801175"/>
            <a:ext cx="4923525" cy="3692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412575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{4E126884-66F2-44DF-B713-F57506FB26F1}</a:tableStyleId>
              </a:tblPr>
              <a:tblGrid>
                <a:gridCol w="3821850"/>
              </a:tblGrid>
              <a:tr h="5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Train/Test Split: 200860/50215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9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Initial Model: 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Variables: 961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Accuracy: 0.872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9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Simplified </a:t>
                      </a: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Model: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Variables: 9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Accuracy: 0.872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Innovation			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Random Forest model we could predict the severity of the car crashes at an 87% accuracy.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could also identify the most important features for this model.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these features as input, and collecting real time </a:t>
            </a:r>
            <a:r>
              <a:rPr lang="en"/>
              <a:t>spatio</a:t>
            </a:r>
            <a:r>
              <a:rPr lang="en"/>
              <a:t>-temporal data about the customer, State Farm can add a feature to their app, using which if a customer enters their travelling route they can predict the chances of a severe accident </a:t>
            </a:r>
            <a:r>
              <a:rPr lang="en"/>
              <a:t>occurring</a:t>
            </a:r>
            <a:r>
              <a:rPr lang="en"/>
              <a:t> and send the customer a notification to prevent the same.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prevents crashes as well as helps State Farm provide a feature that gives it leverage over </a:t>
            </a:r>
            <a:r>
              <a:rPr lang="en"/>
              <a:t>its</a:t>
            </a:r>
            <a:r>
              <a:rPr lang="en"/>
              <a:t> competitors, which it can use as a marketing strategy.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Insights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5" y="572700"/>
            <a:ext cx="8435750" cy="35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49550" y="4090625"/>
            <a:ext cx="8435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shows that clear weather gives a higher probability of accidents compared to other days. Perhaps customers stay careful during worse weather. This feature is used in the model to predict the accidents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24035" l="0" r="43159" t="0"/>
          <a:stretch/>
        </p:blipFill>
        <p:spPr>
          <a:xfrm>
            <a:off x="3420900" y="-284175"/>
            <a:ext cx="5075825" cy="39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