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84" autoAdjust="0"/>
    <p:restoredTop sz="94660"/>
  </p:normalViewPr>
  <p:slideViewPr>
    <p:cSldViewPr snapToGrid="0">
      <p:cViewPr>
        <p:scale>
          <a:sx n="80" d="100"/>
          <a:sy n="80" d="100"/>
        </p:scale>
        <p:origin x="3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131C31-3F88-4050-A0A9-47B8A5D5ED9C}" type="datetimeFigureOut">
              <a:rPr lang="en-US" smtClean="0"/>
              <a:t>23-Apr-16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96BA0-037A-412C-9997-9D985A9E11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18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31C31-3F88-4050-A0A9-47B8A5D5ED9C}" type="datetimeFigureOut">
              <a:rPr lang="en-US" smtClean="0"/>
              <a:t>23-Apr-16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60578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31C31-3F88-4050-A0A9-47B8A5D5ED9C}" type="datetimeFigureOut">
              <a:rPr lang="en-US" smtClean="0"/>
              <a:t>23-Apr-16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193935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31C31-3F88-4050-A0A9-47B8A5D5ED9C}" type="datetimeFigureOut">
              <a:rPr lang="en-US" smtClean="0"/>
              <a:t>23-Apr-16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321258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131C31-3F88-4050-A0A9-47B8A5D5ED9C}" type="datetimeFigureOut">
              <a:rPr lang="en-US" smtClean="0"/>
              <a:t>23-Apr-16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96BA0-037A-412C-9997-9D985A9E11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16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131C31-3F88-4050-A0A9-47B8A5D5ED9C}" type="datetimeFigureOut">
              <a:rPr lang="en-US" smtClean="0"/>
              <a:t>23-Apr-16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28075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131C31-3F88-4050-A0A9-47B8A5D5ED9C}" type="datetimeFigureOut">
              <a:rPr lang="en-US" smtClean="0"/>
              <a:t>23-Apr-16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929681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131C31-3F88-4050-A0A9-47B8A5D5ED9C}" type="datetimeFigureOut">
              <a:rPr lang="en-US" smtClean="0"/>
              <a:t>23-Apr-16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17111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131C31-3F88-4050-A0A9-47B8A5D5ED9C}" type="datetimeFigureOut">
              <a:rPr lang="en-US" smtClean="0"/>
              <a:t>23-Apr-16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369968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131C31-3F88-4050-A0A9-47B8A5D5ED9C}" type="datetimeFigureOut">
              <a:rPr lang="en-US" smtClean="0"/>
              <a:t>23-Apr-16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C96BA0-037A-412C-9997-9D985A9E110A}" type="slidenum">
              <a:rPr lang="en-US" smtClean="0"/>
              <a:t>‹#›</a:t>
            </a:fld>
            <a:endParaRPr lang="en-US"/>
          </a:p>
        </p:txBody>
      </p:sp>
    </p:spTree>
    <p:extLst>
      <p:ext uri="{BB962C8B-B14F-4D97-AF65-F5344CB8AC3E}">
        <p14:creationId xmlns:p14="http://schemas.microsoft.com/office/powerpoint/2010/main" val="127878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31C31-3F88-4050-A0A9-47B8A5D5ED9C}" type="datetimeFigureOut">
              <a:rPr lang="en-US" smtClean="0"/>
              <a:t>23-Apr-16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96BA0-037A-412C-9997-9D985A9E110A}" type="slidenum">
              <a:rPr lang="en-US" smtClean="0"/>
              <a:t>‹#›</a:t>
            </a:fld>
            <a:endParaRPr lang="en-US"/>
          </a:p>
        </p:txBody>
      </p:sp>
    </p:spTree>
    <p:extLst>
      <p:ext uri="{BB962C8B-B14F-4D97-AF65-F5344CB8AC3E}">
        <p14:creationId xmlns:p14="http://schemas.microsoft.com/office/powerpoint/2010/main" val="160587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131C31-3F88-4050-A0A9-47B8A5D5ED9C}" type="datetimeFigureOut">
              <a:rPr lang="en-US" smtClean="0"/>
              <a:t>23-Apr-16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C96BA0-037A-412C-9997-9D985A9E11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30318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8250"/>
            <a:ext cx="12192000" cy="8096250"/>
          </a:xfrm>
          <a:prstGeom prst="rect">
            <a:avLst/>
          </a:prstGeom>
        </p:spPr>
      </p:pic>
      <p:sp>
        <p:nvSpPr>
          <p:cNvPr id="2" name="Title 1"/>
          <p:cNvSpPr>
            <a:spLocks noGrp="1"/>
          </p:cNvSpPr>
          <p:nvPr>
            <p:ph type="ctrTitle"/>
          </p:nvPr>
        </p:nvSpPr>
        <p:spPr>
          <a:xfrm>
            <a:off x="414528" y="1378078"/>
            <a:ext cx="5681472" cy="3540696"/>
          </a:xfrm>
        </p:spPr>
        <p:txBody>
          <a:bodyPr>
            <a:normAutofit/>
          </a:bodyPr>
          <a:lstStyle/>
          <a:p>
            <a:pPr algn="l"/>
            <a:r>
              <a:rPr lang="en-US" sz="7200" dirty="0" smtClean="0">
                <a:solidFill>
                  <a:schemeClr val="bg1"/>
                </a:solidFill>
                <a:effectLst>
                  <a:outerShdw blurRad="38100" dist="38100" dir="2700000" algn="tl">
                    <a:srgbClr val="000000">
                      <a:alpha val="43137"/>
                    </a:srgbClr>
                  </a:outerShdw>
                </a:effectLst>
                <a:latin typeface="AR DESTINE" panose="02000000000000000000" pitchFamily="2" charset="0"/>
              </a:rPr>
              <a:t>AUTOMOTIVE</a:t>
            </a:r>
            <a:br>
              <a:rPr lang="en-US" sz="7200" dirty="0" smtClean="0">
                <a:solidFill>
                  <a:schemeClr val="bg1"/>
                </a:solidFill>
                <a:effectLst>
                  <a:outerShdw blurRad="38100" dist="38100" dir="2700000" algn="tl">
                    <a:srgbClr val="000000">
                      <a:alpha val="43137"/>
                    </a:srgbClr>
                  </a:outerShdw>
                </a:effectLst>
                <a:latin typeface="AR DESTINE" panose="02000000000000000000" pitchFamily="2" charset="0"/>
              </a:rPr>
            </a:br>
            <a:r>
              <a:rPr lang="en-US" sz="7200" dirty="0" smtClean="0">
                <a:solidFill>
                  <a:schemeClr val="bg1"/>
                </a:solidFill>
                <a:effectLst>
                  <a:outerShdw blurRad="38100" dist="38100" dir="2700000" algn="tl">
                    <a:srgbClr val="000000">
                      <a:alpha val="43137"/>
                    </a:srgbClr>
                  </a:outerShdw>
                </a:effectLst>
                <a:latin typeface="AR DESTINE" panose="02000000000000000000" pitchFamily="2" charset="0"/>
              </a:rPr>
              <a:t>EXPERT</a:t>
            </a:r>
            <a:br>
              <a:rPr lang="en-US" sz="7200" dirty="0" smtClean="0">
                <a:solidFill>
                  <a:schemeClr val="bg1"/>
                </a:solidFill>
                <a:effectLst>
                  <a:outerShdw blurRad="38100" dist="38100" dir="2700000" algn="tl">
                    <a:srgbClr val="000000">
                      <a:alpha val="43137"/>
                    </a:srgbClr>
                  </a:outerShdw>
                </a:effectLst>
                <a:latin typeface="AR DESTINE" panose="02000000000000000000" pitchFamily="2" charset="0"/>
              </a:rPr>
            </a:br>
            <a:r>
              <a:rPr lang="en-US" sz="7200" dirty="0" smtClean="0">
                <a:solidFill>
                  <a:schemeClr val="bg1"/>
                </a:solidFill>
                <a:effectLst>
                  <a:outerShdw blurRad="38100" dist="38100" dir="2700000" algn="tl">
                    <a:srgbClr val="000000">
                      <a:alpha val="43137"/>
                    </a:srgbClr>
                  </a:outerShdw>
                </a:effectLst>
                <a:latin typeface="AR DESTINE" panose="02000000000000000000" pitchFamily="2" charset="0"/>
              </a:rPr>
              <a:t>SYSTEM</a:t>
            </a:r>
            <a:endParaRPr lang="en-US" sz="7200" dirty="0">
              <a:solidFill>
                <a:schemeClr val="bg1"/>
              </a:solidFill>
              <a:effectLst>
                <a:outerShdw blurRad="38100" dist="38100" dir="2700000" algn="tl">
                  <a:srgbClr val="000000">
                    <a:alpha val="43137"/>
                  </a:srgbClr>
                </a:outerShdw>
              </a:effectLst>
              <a:latin typeface="AR DESTINE" panose="02000000000000000000" pitchFamily="2" charset="0"/>
            </a:endParaRPr>
          </a:p>
        </p:txBody>
      </p:sp>
      <p:sp>
        <p:nvSpPr>
          <p:cNvPr id="3" name="Subtitle 2"/>
          <p:cNvSpPr>
            <a:spLocks noGrp="1"/>
          </p:cNvSpPr>
          <p:nvPr>
            <p:ph type="subTitle" idx="1"/>
          </p:nvPr>
        </p:nvSpPr>
        <p:spPr>
          <a:xfrm>
            <a:off x="8111360" y="5598688"/>
            <a:ext cx="3206496" cy="982154"/>
          </a:xfrm>
        </p:spPr>
        <p:txBody>
          <a:bodyPr>
            <a:normAutofit/>
          </a:bodyPr>
          <a:lstStyle/>
          <a:p>
            <a:pPr algn="l"/>
            <a:r>
              <a:rPr lang="en-US" sz="14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AMMAR SYATBI</a:t>
            </a:r>
          </a:p>
          <a:p>
            <a:pPr algn="l"/>
            <a:r>
              <a:rPr lang="en-US" sz="14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MUHAMMAD IRFAN</a:t>
            </a:r>
            <a:endParaRPr lang="en-US" sz="14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285344" y="5345594"/>
            <a:ext cx="944256" cy="944256"/>
          </a:xfrm>
          <a:prstGeom prst="rect">
            <a:avLst/>
          </a:prstGeom>
        </p:spPr>
      </p:pic>
    </p:spTree>
    <p:extLst>
      <p:ext uri="{BB962C8B-B14F-4D97-AF65-F5344CB8AC3E}">
        <p14:creationId xmlns:p14="http://schemas.microsoft.com/office/powerpoint/2010/main" val="55005167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557" y="715086"/>
            <a:ext cx="9940491" cy="750771"/>
          </a:xfrm>
        </p:spPr>
        <p:txBody>
          <a:bodyPr>
            <a:noAutofit/>
          </a:bodyPr>
          <a:lstStyle/>
          <a:p>
            <a:r>
              <a:rPr lang="en-US" sz="5200" dirty="0" smtClean="0"/>
              <a:t>INTRODUCTION</a:t>
            </a:r>
            <a:endParaRPr lang="en-US" sz="5200" dirty="0"/>
          </a:p>
        </p:txBody>
      </p:sp>
      <p:sp>
        <p:nvSpPr>
          <p:cNvPr id="3" name="Content Placeholder 2"/>
          <p:cNvSpPr>
            <a:spLocks noGrp="1"/>
          </p:cNvSpPr>
          <p:nvPr>
            <p:ph idx="1"/>
          </p:nvPr>
        </p:nvSpPr>
        <p:spPr>
          <a:xfrm>
            <a:off x="1331532" y="2098397"/>
            <a:ext cx="9589896" cy="4023360"/>
          </a:xfrm>
        </p:spPr>
        <p:txBody>
          <a:bodyPr/>
          <a:lstStyle/>
          <a:p>
            <a:pPr algn="just"/>
            <a:r>
              <a:rPr lang="en-US" dirty="0" smtClean="0"/>
              <a:t>As we all know , modified cars are increasing these day usually seen in the street or in workshops. Most of this modifiers or tuners are car enthusiast or motorsports fan. Even for standard car user there must be time upgrading is needed. No matter in what category people would still have problem in determining parts to upgrade. It is a human nature to have the very best we can get on everything we have. Automotive Expert System was designed to fulfill that needs. Although the system is consider small that it covers only standard cars and 4x4 vehicle but it has wide range of parts and substantial expertise on solving problems. With great interface design and system flow , user can have the ease of use thus spend shortest time possible on finding the right parts. </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504" y="508944"/>
            <a:ext cx="1163053" cy="1163053"/>
          </a:xfrm>
          <a:prstGeom prst="rect">
            <a:avLst/>
          </a:prstGeom>
        </p:spPr>
      </p:pic>
    </p:spTree>
    <p:extLst>
      <p:ext uri="{BB962C8B-B14F-4D97-AF65-F5344CB8AC3E}">
        <p14:creationId xmlns:p14="http://schemas.microsoft.com/office/powerpoint/2010/main" val="2906742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222</TotalTime>
  <Words>151</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 Unicode MS</vt:lpstr>
      <vt:lpstr>AR DESTINE</vt:lpstr>
      <vt:lpstr>Arial</vt:lpstr>
      <vt:lpstr>Calibri</vt:lpstr>
      <vt:lpstr>Calibri Light</vt:lpstr>
      <vt:lpstr>Retrospect</vt:lpstr>
      <vt:lpstr>AUTOMOTIVE EXPERT SYSTEM</vt:lpstr>
      <vt:lpstr>INTRODUCTION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EXPERT SYSTEM</dc:title>
  <dc:creator>JIN</dc:creator>
  <cp:lastModifiedBy>JIN</cp:lastModifiedBy>
  <cp:revision>13</cp:revision>
  <dcterms:created xsi:type="dcterms:W3CDTF">2016-04-23T08:01:53Z</dcterms:created>
  <dcterms:modified xsi:type="dcterms:W3CDTF">2016-04-23T11:44:13Z</dcterms:modified>
</cp:coreProperties>
</file>