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67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</p:sldIdLst>
  <p:sldSz cx="18288000" cy="10287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</p:embeddedFon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964B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22" autoAdjust="0"/>
  </p:normalViewPr>
  <p:slideViewPr>
    <p:cSldViewPr>
      <p:cViewPr varScale="1">
        <p:scale>
          <a:sx n="19" d="100"/>
          <a:sy n="19" d="100"/>
        </p:scale>
        <p:origin x="536" y="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598" y="2806697"/>
            <a:ext cx="10223504" cy="2273300"/>
          </a:xfrm>
        </p:spPr>
        <p:txBody>
          <a:bodyPr anchor="b">
            <a:noAutofit/>
          </a:bodyPr>
          <a:lstStyle>
            <a:lvl1pPr algn="ctr">
              <a:defRPr sz="81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598" y="5486396"/>
            <a:ext cx="10223504" cy="1981203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974849" y="7556495"/>
            <a:ext cx="1346201" cy="4191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596" y="7556495"/>
            <a:ext cx="7821953" cy="4191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3435351" y="7556495"/>
            <a:ext cx="826751" cy="4191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4038599" y="5283197"/>
            <a:ext cx="10223502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3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7223122"/>
            <a:ext cx="14414499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2141" y="1562099"/>
            <a:ext cx="15158958" cy="5003804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102" y="8073230"/>
            <a:ext cx="14414499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2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5802" y="1473198"/>
            <a:ext cx="14389098" cy="4432302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5802" y="6515099"/>
            <a:ext cx="14389098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4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5560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8763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30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515099"/>
            <a:ext cx="14414499" cy="2298701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900401" y="424180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4254" y="62102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76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3" y="4962872"/>
            <a:ext cx="14414502" cy="2203200"/>
          </a:xfrm>
        </p:spPr>
        <p:txBody>
          <a:bodyPr anchor="b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7166072"/>
            <a:ext cx="14414502" cy="1290600"/>
          </a:xfrm>
        </p:spPr>
        <p:txBody>
          <a:bodyPr anchor="t">
            <a:normAutofit/>
          </a:bodyPr>
          <a:lstStyle>
            <a:lvl1pPr marL="0" indent="0" algn="l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37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20" y="1473198"/>
            <a:ext cx="13944597" cy="3365502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58968"/>
            <a:ext cx="14414502" cy="133045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6794500"/>
            <a:ext cx="14414502" cy="20193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293020" y="131994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00401" y="3898892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2107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1473198"/>
            <a:ext cx="14414499" cy="336550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943102" y="5445252"/>
            <a:ext cx="14414502" cy="1261872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42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6705599"/>
            <a:ext cx="14414505" cy="210820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94254" y="5143500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0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4262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99035" y="1473197"/>
            <a:ext cx="2836343" cy="734060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3098" y="1473198"/>
            <a:ext cx="11149538" cy="7340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295835" y="1485900"/>
            <a:ext cx="0" cy="73152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11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5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2604" y="2628909"/>
            <a:ext cx="12238032" cy="2733771"/>
          </a:xfrm>
        </p:spPr>
        <p:txBody>
          <a:bodyPr anchor="b">
            <a:normAutofit/>
          </a:bodyPr>
          <a:lstStyle>
            <a:lvl1pPr algn="ctr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2601" y="5769077"/>
            <a:ext cx="12238035" cy="1431821"/>
          </a:xfrm>
        </p:spPr>
        <p:txBody>
          <a:bodyPr anchor="t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3019085" y="5565878"/>
            <a:ext cx="1224507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45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7672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2016" y="3840480"/>
            <a:ext cx="7077456" cy="496519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0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3100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1007" y="3987800"/>
            <a:ext cx="707745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1007" y="4864894"/>
            <a:ext cx="7077456" cy="394890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23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2094254" y="3632199"/>
            <a:ext cx="141109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53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07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717" y="2082801"/>
            <a:ext cx="5577683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2" y="1473197"/>
            <a:ext cx="8204199" cy="734060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0717" y="4546598"/>
            <a:ext cx="5577683" cy="36576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94254" y="4368800"/>
            <a:ext cx="5271747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233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099" y="2825748"/>
            <a:ext cx="9362724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142247" y="1562100"/>
            <a:ext cx="4595021" cy="71628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3099" y="4883148"/>
            <a:ext cx="9362724" cy="2743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67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8283238" cy="102843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3103" y="1473199"/>
            <a:ext cx="14401794" cy="1955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3835398"/>
            <a:ext cx="14401794" cy="49784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16252" y="8953500"/>
            <a:ext cx="240030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2" y="8953500"/>
            <a:ext cx="10958850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30852" y="8953500"/>
            <a:ext cx="814046" cy="419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6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3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7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/>
        </a:buClr>
        <a:buSzPct val="115000"/>
        <a:buFont typeface="Arial"/>
        <a:buChar char="•"/>
        <a:defRPr sz="21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652409" y="6469013"/>
            <a:ext cx="6983181" cy="669188"/>
            <a:chOff x="0" y="0"/>
            <a:chExt cx="1839192" cy="176247"/>
          </a:xfrm>
          <a:solidFill>
            <a:schemeClr val="bg1"/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1839192" cy="176247"/>
            </a:xfrm>
            <a:custGeom>
              <a:avLst/>
              <a:gdLst/>
              <a:ahLst/>
              <a:cxnLst/>
              <a:rect l="l" t="t" r="r" b="b"/>
              <a:pathLst>
                <a:path w="1839192" h="176247">
                  <a:moveTo>
                    <a:pt x="0" y="0"/>
                  </a:moveTo>
                  <a:lnTo>
                    <a:pt x="1839192" y="0"/>
                  </a:lnTo>
                  <a:lnTo>
                    <a:pt x="1839192" y="176247"/>
                  </a:lnTo>
                  <a:lnTo>
                    <a:pt x="0" y="176247"/>
                  </a:lnTo>
                  <a:close/>
                </a:path>
              </a:pathLst>
            </a:custGeom>
            <a:grpFill/>
            <a:ln w="28575" cap="sq">
              <a:solidFill>
                <a:srgbClr val="1C212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9192" cy="214347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05241" y="2857500"/>
            <a:ext cx="13477518" cy="25933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742"/>
              </a:lnSpc>
            </a:pPr>
            <a:r>
              <a:rPr lang="en-US" sz="11598" b="1" spc="-626" dirty="0">
                <a:solidFill>
                  <a:srgbClr val="1C2120"/>
                </a:solidFill>
                <a:latin typeface="Poppins Bold" panose="020B0604020202020204" charset="0"/>
                <a:ea typeface="Poppins Semi-Bold"/>
                <a:cs typeface="Poppins Bold" panose="020B0604020202020204" charset="0"/>
                <a:sym typeface="Poppins Semi-Bold"/>
              </a:rPr>
              <a:t>GUI BASED FILE EXPLORER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873117" y="6562438"/>
            <a:ext cx="6617965" cy="48233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0F0F0"/>
            </a:solidFill>
          </a:ln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5"/>
              </a:lnSpc>
            </a:pPr>
            <a:r>
              <a:rPr lang="en-US" sz="3445" spc="-68" dirty="0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PRESENTED BY AMMAR ZEESHAN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/>
          <p:cNvSpPr txBox="1"/>
          <p:nvPr/>
        </p:nvSpPr>
        <p:spPr>
          <a:xfrm>
            <a:off x="762000" y="851373"/>
            <a:ext cx="14404913" cy="15738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10" b="1" cap="all" dirty="0">
                <a:latin typeface="Poppins" panose="00000500000000000000" pitchFamily="2" charset="0"/>
                <a:ea typeface="+mj-ea"/>
                <a:cs typeface="Poppins" panose="00000500000000000000" pitchFamily="2" charset="0"/>
                <a:sym typeface="Poppins Bold"/>
              </a:rPr>
              <a:t>Problem Analysis and Solution Breakdown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B7B620F-63A1-7642-85B4-8ADF8BFD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02242"/>
            <a:ext cx="6243833" cy="51759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Problem ANALYSIS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Solution IDEA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latin typeface="Poppins" panose="00000500000000000000" pitchFamily="2" charset="0"/>
                <a:cs typeface="Poppins" panose="00000500000000000000" pitchFamily="2" charset="0"/>
              </a:rPr>
              <a:t>System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Objectives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05DBBB-A161-59FE-5E08-C4E33492D6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514350"/>
            <a:ext cx="18288001" cy="9258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914400" y="1167217"/>
            <a:ext cx="9280278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49"/>
              </a:lnSpc>
            </a:pPr>
            <a:r>
              <a:rPr lang="en-US" sz="7938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Key Challenges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00200" y="3619500"/>
            <a:ext cx="11204196" cy="84070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highlight>
                  <a:srgbClr val="FFFF00"/>
                </a:highlight>
                <a:latin typeface="Poppins Bold"/>
                <a:ea typeface="Poppins Bold"/>
                <a:cs typeface="Poppins Bold"/>
                <a:sym typeface="Poppins Bold"/>
              </a:rPr>
              <a:t>Gui Application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Gui Handling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r>
              <a:rPr lang="en-US" sz="4400" b="1" dirty="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Code Quality And Modular Design</a:t>
            </a: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571500" indent="-571500">
              <a:lnSpc>
                <a:spcPts val="8282"/>
              </a:lnSpc>
              <a:buFont typeface="Arial" panose="020B0604020202020204" pitchFamily="34" charset="0"/>
              <a:buChar char="•"/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l">
              <a:lnSpc>
                <a:spcPts val="8282"/>
              </a:lnSpc>
            </a:pPr>
            <a:endParaRPr lang="en-US" sz="4400" b="1" dirty="0">
              <a:solidFill>
                <a:srgbClr val="1C212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8592C5-ABAF-F8C6-DEC4-7F4EE0E42C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495800" y="780569"/>
            <a:ext cx="13106675" cy="87258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4"/>
          <p:cNvSpPr txBox="1"/>
          <p:nvPr/>
        </p:nvSpPr>
        <p:spPr>
          <a:xfrm>
            <a:off x="1300586" y="1257300"/>
            <a:ext cx="15686828" cy="291391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510" b="1" cap="all" dirty="0">
                <a:latin typeface="Poppins" panose="00000500000000000000" pitchFamily="2" charset="0"/>
                <a:ea typeface="+mj-ea"/>
                <a:cs typeface="Poppins" panose="00000500000000000000" pitchFamily="2" charset="0"/>
              </a:rPr>
              <a:t>Techniques Applied</a:t>
            </a:r>
            <a:endParaRPr lang="en-US" sz="8510" b="1" cap="all" dirty="0">
              <a:latin typeface="Poppins" panose="00000500000000000000" pitchFamily="2" charset="0"/>
              <a:ea typeface="+mj-ea"/>
              <a:cs typeface="Poppins" panose="00000500000000000000" pitchFamily="2" charset="0"/>
              <a:sym typeface="Poppins Bold"/>
            </a:endParaRPr>
          </a:p>
        </p:txBody>
      </p:sp>
      <p:sp>
        <p:nvSpPr>
          <p:cNvPr id="25" name="Rectangle 1">
            <a:extLst>
              <a:ext uri="{FF2B5EF4-FFF2-40B4-BE49-F238E27FC236}">
                <a16:creationId xmlns:a16="http://schemas.microsoft.com/office/drawing/2014/main" id="{E3D199BD-89BF-3DBD-81F2-6F16242D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12" y="1929073"/>
            <a:ext cx="11267228" cy="72721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6E8DB-9D85-597E-4A75-F0528999C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2362200" y="182046"/>
            <a:ext cx="16103510" cy="101049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914D85F-CA8B-399D-405B-AA4E72340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0586" y="2714259"/>
            <a:ext cx="13171288" cy="821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Recursion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Tree Data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Depth-First Search (DFS)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os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module (file/folder access)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shutil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module (move/delete operations)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tkinter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(GUI development)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P</a:t>
            </a:r>
            <a:r>
              <a:rPr lang="en-US" altLang="en-US" sz="4400" b="1">
                <a:latin typeface="Poppins" panose="00000500000000000000" pitchFamily="2" charset="0"/>
                <a:cs typeface="Poppins" panose="00000500000000000000" pitchFamily="2" charset="0"/>
              </a:rPr>
              <a:t>IL 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module (images display </a:t>
            </a:r>
            <a:r>
              <a:rPr lang="en-US" altLang="en-US" sz="4400" b="1" dirty="0" err="1">
                <a:latin typeface="Poppins" panose="00000500000000000000" pitchFamily="2" charset="0"/>
                <a:cs typeface="Poppins" panose="00000500000000000000" pitchFamily="2" charset="0"/>
              </a:rPr>
              <a:t>e.g</a:t>
            </a: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 file icons)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OOP (Classes for nodes and GUI logic)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4400" b="1" dirty="0">
                <a:latin typeface="Poppins" panose="00000500000000000000" pitchFamily="2" charset="0"/>
                <a:cs typeface="Poppins" panose="00000500000000000000" pitchFamily="2" charset="0"/>
              </a:rPr>
              <a:t>Exception Handling (try-except)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76400" y="1259867"/>
            <a:ext cx="6437409" cy="19592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7458"/>
              </a:lnSpc>
              <a:spcBef>
                <a:spcPct val="0"/>
              </a:spcBef>
            </a:pPr>
            <a:r>
              <a:rPr lang="en-US" sz="8000" b="1" dirty="0">
                <a:latin typeface="Poppins Bold" panose="020B0604020202020204" charset="0"/>
                <a:cs typeface="Poppins Bold" panose="020B0604020202020204" charset="0"/>
              </a:rPr>
              <a:t>Conclusion</a:t>
            </a:r>
          </a:p>
          <a:p>
            <a:pPr marL="0" lvl="1" indent="0" algn="l">
              <a:lnSpc>
                <a:spcPts val="7458"/>
              </a:lnSpc>
              <a:spcBef>
                <a:spcPct val="0"/>
              </a:spcBef>
            </a:pPr>
            <a:endParaRPr lang="en-US" sz="7689" b="1" dirty="0">
              <a:solidFill>
                <a:srgbClr val="1C2120"/>
              </a:solidFill>
              <a:latin typeface="Poppins Bold" panose="020B0604020202020204" charset="0"/>
              <a:ea typeface="Poppins Bold"/>
              <a:cs typeface="Poppins Bold" panose="020B0604020202020204" charset="0"/>
              <a:sym typeface="Poppins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338378" y="2703766"/>
            <a:ext cx="1023822" cy="839534"/>
          </a:xfrm>
          <a:custGeom>
            <a:avLst/>
            <a:gdLst/>
            <a:ahLst/>
            <a:cxnLst/>
            <a:rect l="l" t="t" r="r" b="b"/>
            <a:pathLst>
              <a:path w="1023822" h="839534">
                <a:moveTo>
                  <a:pt x="0" y="0"/>
                </a:moveTo>
                <a:lnTo>
                  <a:pt x="1023822" y="0"/>
                </a:lnTo>
                <a:lnTo>
                  <a:pt x="1023822" y="839534"/>
                </a:lnTo>
                <a:lnTo>
                  <a:pt x="0" y="839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1330526" y="4632941"/>
            <a:ext cx="1031674" cy="1252584"/>
          </a:xfrm>
          <a:custGeom>
            <a:avLst/>
            <a:gdLst/>
            <a:ahLst/>
            <a:cxnLst/>
            <a:rect l="l" t="t" r="r" b="b"/>
            <a:pathLst>
              <a:path w="1031674" h="1252584">
                <a:moveTo>
                  <a:pt x="0" y="0"/>
                </a:moveTo>
                <a:lnTo>
                  <a:pt x="1031674" y="0"/>
                </a:lnTo>
                <a:lnTo>
                  <a:pt x="1031674" y="1252585"/>
                </a:lnTo>
                <a:lnTo>
                  <a:pt x="0" y="12525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113725" y="7368950"/>
            <a:ext cx="1400875" cy="924578"/>
          </a:xfrm>
          <a:custGeom>
            <a:avLst/>
            <a:gdLst/>
            <a:ahLst/>
            <a:cxnLst/>
            <a:rect l="l" t="t" r="r" b="b"/>
            <a:pathLst>
              <a:path w="1400875" h="924578">
                <a:moveTo>
                  <a:pt x="0" y="0"/>
                </a:moveTo>
                <a:lnTo>
                  <a:pt x="1400875" y="0"/>
                </a:lnTo>
                <a:lnTo>
                  <a:pt x="1400875" y="924577"/>
                </a:lnTo>
                <a:lnTo>
                  <a:pt x="0" y="924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AutoShape 23"/>
          <p:cNvSpPr/>
          <p:nvPr/>
        </p:nvSpPr>
        <p:spPr>
          <a:xfrm flipV="1">
            <a:off x="3352800" y="2820393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AutoShape 24"/>
          <p:cNvSpPr/>
          <p:nvPr/>
        </p:nvSpPr>
        <p:spPr>
          <a:xfrm flipV="1">
            <a:off x="3352800" y="4889834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5" name="AutoShape 25"/>
          <p:cNvSpPr/>
          <p:nvPr/>
        </p:nvSpPr>
        <p:spPr>
          <a:xfrm flipV="1">
            <a:off x="3352800" y="7368950"/>
            <a:ext cx="0" cy="73879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3E9C27-C534-FDA5-F28B-629FB2E3A171}"/>
              </a:ext>
            </a:extLst>
          </p:cNvPr>
          <p:cNvSpPr txBox="1"/>
          <p:nvPr/>
        </p:nvSpPr>
        <p:spPr>
          <a:xfrm>
            <a:off x="4572000" y="2820393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Poppins Bold" panose="020B0604020202020204" charset="0"/>
                <a:cs typeface="Poppins Bold" panose="020B0604020202020204" charset="0"/>
              </a:rPr>
              <a:t>Achievements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0D5C72-06D0-8FF3-920B-E3C51636DB3C}"/>
              </a:ext>
            </a:extLst>
          </p:cNvPr>
          <p:cNvSpPr txBox="1"/>
          <p:nvPr/>
        </p:nvSpPr>
        <p:spPr>
          <a:xfrm>
            <a:off x="4604654" y="4539685"/>
            <a:ext cx="43869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Future Improvements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116F6D-94D7-2977-C968-C11B8F6AFB37}"/>
              </a:ext>
            </a:extLst>
          </p:cNvPr>
          <p:cNvSpPr txBox="1"/>
          <p:nvPr/>
        </p:nvSpPr>
        <p:spPr>
          <a:xfrm>
            <a:off x="4542457" y="7142239"/>
            <a:ext cx="52873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Poppins Bold" panose="020B0604020202020204" charset="0"/>
                <a:cs typeface="Poppins Bold" panose="020B0604020202020204" charset="0"/>
              </a:rPr>
              <a:t>DSA in Real-World Problem Solving</a:t>
            </a:r>
            <a:endParaRPr lang="en-US" sz="4000" dirty="0">
              <a:latin typeface="Poppins Bold" panose="020B0604020202020204" charset="0"/>
              <a:cs typeface="Poppins Bold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7"/>
          <p:cNvSpPr txBox="1"/>
          <p:nvPr/>
        </p:nvSpPr>
        <p:spPr>
          <a:xfrm>
            <a:off x="834798" y="965200"/>
            <a:ext cx="16816387" cy="1117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410" b="1" kern="1200" dirty="0">
                <a:latin typeface="Poppins Bold" panose="020B0604020202020204" charset="0"/>
                <a:ea typeface="+mj-ea"/>
                <a:cs typeface="Poppins Bold" panose="020B0604020202020204" charset="0"/>
                <a:sym typeface="Poppins Bold"/>
              </a:rPr>
              <a:t>SAMPLE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AB9E2-E65D-7A2E-0E08-DBE6E9ED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2324100"/>
            <a:ext cx="8991601" cy="7134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82017" y="3400568"/>
            <a:ext cx="11923966" cy="2888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sz="12023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364</TotalTime>
  <Words>103</Words>
  <Application>Microsoft Office PowerPoint</Application>
  <PresentationFormat>Custom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Garamond</vt:lpstr>
      <vt:lpstr>Arial</vt:lpstr>
      <vt:lpstr>Poppins Bold</vt:lpstr>
      <vt:lpstr>Poppins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INVENTORY TRACKER</dc:title>
  <dc:creator>AMMAR ZEESHAN</dc:creator>
  <cp:lastModifiedBy>AMMAR ZEESHAN</cp:lastModifiedBy>
  <cp:revision>22</cp:revision>
  <dcterms:created xsi:type="dcterms:W3CDTF">2006-08-16T00:00:00Z</dcterms:created>
  <dcterms:modified xsi:type="dcterms:W3CDTF">2025-07-21T05:28:20Z</dcterms:modified>
  <dc:identifier>DAGsFkrC6GU</dc:identifier>
</cp:coreProperties>
</file>