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7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</p:sldIdLst>
  <p:sldSz cx="18288000" cy="10287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64B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2" autoAdjust="0"/>
  </p:normalViewPr>
  <p:slideViewPr>
    <p:cSldViewPr>
      <p:cViewPr varScale="1">
        <p:scale>
          <a:sx n="19" d="100"/>
          <a:sy n="19" d="100"/>
        </p:scale>
        <p:origin x="5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4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1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1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7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7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3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6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652409" y="6469013"/>
            <a:ext cx="6983181" cy="669188"/>
            <a:chOff x="0" y="0"/>
            <a:chExt cx="1839192" cy="176247"/>
          </a:xfrm>
          <a:solidFill>
            <a:schemeClr val="bg1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839192" cy="176247"/>
            </a:xfrm>
            <a:custGeom>
              <a:avLst/>
              <a:gdLst/>
              <a:ahLst/>
              <a:cxnLst/>
              <a:rect l="l" t="t" r="r" b="b"/>
              <a:pathLst>
                <a:path w="1839192" h="176247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grpFill/>
            <a:ln w="28575" cap="sq">
              <a:solidFill>
                <a:srgbClr val="1C21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05241" y="2857500"/>
            <a:ext cx="13477518" cy="2593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2"/>
              </a:lnSpc>
            </a:pPr>
            <a:r>
              <a:rPr lang="en-US" sz="11598" b="1" spc="-626" dirty="0">
                <a:solidFill>
                  <a:srgbClr val="1C2120"/>
                </a:solidFill>
                <a:latin typeface="Poppins Bold" panose="020B0604020202020204" charset="0"/>
                <a:ea typeface="Poppins Semi-Bold"/>
                <a:cs typeface="Poppins Bold" panose="020B0604020202020204" charset="0"/>
                <a:sym typeface="Poppins Semi-Bold"/>
              </a:rPr>
              <a:t>GUI BASED FILE EXPLORER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73117" y="6562438"/>
            <a:ext cx="6617965" cy="482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AMMAR ZEESHAN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762000" y="851373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  <a:sym typeface="Poppins Bold"/>
              </a:rPr>
              <a:t>Problem Analysis and Solution Breakdown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B7B620F-63A1-7642-85B4-8ADF8BFD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2242"/>
            <a:ext cx="6243833" cy="51759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Problem ANALYSIS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Solution IDEA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System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Objectives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5DBBB-A161-59FE-5E08-C4E33492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514350"/>
            <a:ext cx="18288001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914400" y="1167217"/>
            <a:ext cx="928027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sz="7938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Challenges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0200" y="3619500"/>
            <a:ext cx="11204196" cy="8407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highlight>
                  <a:srgbClr val="FFFF00"/>
                </a:highlight>
                <a:latin typeface="Poppins Bold"/>
                <a:ea typeface="Poppins Bold"/>
                <a:cs typeface="Poppins Bold"/>
                <a:sym typeface="Poppins Bold"/>
              </a:rPr>
              <a:t>Gui Application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Gui Handling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Code Quality And Modular Design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592C5-ABAF-F8C6-DEC4-7F4EE0E4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495800" y="780569"/>
            <a:ext cx="13106675" cy="8725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1300586" y="1257300"/>
            <a:ext cx="15686828" cy="29139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Techniques Applied</a:t>
            </a:r>
            <a:endParaRPr lang="en-US" sz="8510" b="1" cap="all" dirty="0">
              <a:latin typeface="Poppins" panose="00000500000000000000" pitchFamily="2" charset="0"/>
              <a:ea typeface="+mj-ea"/>
              <a:cs typeface="Poppins" panose="00000500000000000000" pitchFamily="2" charset="0"/>
              <a:sym typeface="Poppins Bold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3D199BD-89BF-3DBD-81F2-6F16242D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2" y="1929073"/>
            <a:ext cx="11267228" cy="7272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6E8DB-9D85-597E-4A75-F0528999C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362200" y="182046"/>
            <a:ext cx="16103510" cy="101049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14D85F-CA8B-399D-405B-AA4E7234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86" y="2714259"/>
            <a:ext cx="13171288" cy="821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Recursion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Tree Data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Depth-First Search (DFS)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os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module (file/folder access)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shutil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module (move/delete operations)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tkinter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(GUI development)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pIL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module (images display </a:t>
            </a: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e.g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file icons)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OOP (Classes for nodes and GUI logic)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Exception Handling (try-except)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1259867"/>
            <a:ext cx="6437409" cy="195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458"/>
              </a:lnSpc>
              <a:spcBef>
                <a:spcPct val="0"/>
              </a:spcBef>
            </a:pPr>
            <a:r>
              <a:rPr lang="en-US" sz="8000" b="1" dirty="0">
                <a:latin typeface="Poppins Bold" panose="020B0604020202020204" charset="0"/>
                <a:cs typeface="Poppins Bold" panose="020B0604020202020204" charset="0"/>
              </a:rPr>
              <a:t>Conclusion</a:t>
            </a:r>
          </a:p>
          <a:p>
            <a:pPr marL="0" lvl="1" indent="0" algn="l">
              <a:lnSpc>
                <a:spcPts val="7458"/>
              </a:lnSpc>
              <a:spcBef>
                <a:spcPct val="0"/>
              </a:spcBef>
            </a:pPr>
            <a:endParaRPr lang="en-US" sz="7689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338378" y="2703766"/>
            <a:ext cx="1023822" cy="839534"/>
          </a:xfrm>
          <a:custGeom>
            <a:avLst/>
            <a:gdLst/>
            <a:ahLst/>
            <a:cxnLst/>
            <a:rect l="l" t="t" r="r" b="b"/>
            <a:pathLst>
              <a:path w="1023822" h="839534">
                <a:moveTo>
                  <a:pt x="0" y="0"/>
                </a:moveTo>
                <a:lnTo>
                  <a:pt x="1023822" y="0"/>
                </a:lnTo>
                <a:lnTo>
                  <a:pt x="1023822" y="839534"/>
                </a:lnTo>
                <a:lnTo>
                  <a:pt x="0" y="83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330526" y="4632941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113725" y="7368950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3352800" y="2820393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3352800" y="4889834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3352800" y="736895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E9C27-C534-FDA5-F28B-629FB2E3A171}"/>
              </a:ext>
            </a:extLst>
          </p:cNvPr>
          <p:cNvSpPr txBox="1"/>
          <p:nvPr/>
        </p:nvSpPr>
        <p:spPr>
          <a:xfrm>
            <a:off x="4572000" y="282039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Poppins Bold" panose="020B0604020202020204" charset="0"/>
                <a:cs typeface="Poppins Bold" panose="020B0604020202020204" charset="0"/>
              </a:rPr>
              <a:t>Achievements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0D5C72-06D0-8FF3-920B-E3C51636DB3C}"/>
              </a:ext>
            </a:extLst>
          </p:cNvPr>
          <p:cNvSpPr txBox="1"/>
          <p:nvPr/>
        </p:nvSpPr>
        <p:spPr>
          <a:xfrm>
            <a:off x="4604654" y="4539685"/>
            <a:ext cx="43869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Future Improvements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116F6D-94D7-2977-C968-C11B8F6AFB37}"/>
              </a:ext>
            </a:extLst>
          </p:cNvPr>
          <p:cNvSpPr txBox="1"/>
          <p:nvPr/>
        </p:nvSpPr>
        <p:spPr>
          <a:xfrm>
            <a:off x="4542457" y="7142239"/>
            <a:ext cx="5287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DSA in Real-World Problem Solving</a:t>
            </a:r>
            <a:endParaRPr lang="en-US" sz="4000" dirty="0">
              <a:latin typeface="Poppins Bold" panose="020B0604020202020204" charset="0"/>
              <a:cs typeface="Poppins Bol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834798" y="965200"/>
            <a:ext cx="16816387" cy="1117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410" b="1" kern="1200" dirty="0">
                <a:latin typeface="Poppins Bold" panose="020B0604020202020204" charset="0"/>
                <a:ea typeface="+mj-ea"/>
                <a:cs typeface="Poppins Bold" panose="020B0604020202020204" charset="0"/>
                <a:sym typeface="Poppins Bold"/>
              </a:rPr>
              <a:t>SAMPLE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AB9E2-E65D-7A2E-0E08-DBE6E9ED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324100"/>
            <a:ext cx="8991601" cy="713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345</TotalTime>
  <Words>103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Garamond</vt:lpstr>
      <vt:lpstr>Arial</vt:lpstr>
      <vt:lpstr>Poppins Bold</vt:lpstr>
      <vt:lpstr>Poppins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INVENTORY TRACKER</dc:title>
  <dc:creator>AMMAR ZEESHAN</dc:creator>
  <cp:lastModifiedBy>AMMAR ZEESHAN</cp:lastModifiedBy>
  <cp:revision>21</cp:revision>
  <dcterms:created xsi:type="dcterms:W3CDTF">2006-08-16T00:00:00Z</dcterms:created>
  <dcterms:modified xsi:type="dcterms:W3CDTF">2025-07-21T05:08:57Z</dcterms:modified>
  <dc:identifier>DAGsFkrC6GU</dc:identifier>
</cp:coreProperties>
</file>