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7" r:id="rId1"/>
  </p:sldMasterIdLst>
  <p:sldIdLst>
    <p:sldId id="256" r:id="rId2"/>
    <p:sldId id="257" r:id="rId3"/>
    <p:sldId id="259" r:id="rId4"/>
    <p:sldId id="261" r:id="rId5"/>
    <p:sldId id="266" r:id="rId6"/>
    <p:sldId id="262" r:id="rId7"/>
    <p:sldId id="263" r:id="rId8"/>
    <p:sldId id="265" r:id="rId9"/>
  </p:sldIdLst>
  <p:sldSz cx="18288000" cy="10287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Bold" panose="00000800000000000000" charset="0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64B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22" autoAdjust="0"/>
  </p:normalViewPr>
  <p:slideViewPr>
    <p:cSldViewPr>
      <p:cViewPr>
        <p:scale>
          <a:sx n="17" d="100"/>
          <a:sy n="17" d="100"/>
        </p:scale>
        <p:origin x="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4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6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1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1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7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7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3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3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6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652409" y="6469013"/>
            <a:ext cx="6983181" cy="669188"/>
            <a:chOff x="0" y="0"/>
            <a:chExt cx="1839192" cy="176247"/>
          </a:xfrm>
          <a:solidFill>
            <a:schemeClr val="bg1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839192" cy="176247"/>
            </a:xfrm>
            <a:custGeom>
              <a:avLst/>
              <a:gdLst/>
              <a:ahLst/>
              <a:cxnLst/>
              <a:rect l="l" t="t" r="r" b="b"/>
              <a:pathLst>
                <a:path w="1839192" h="176247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grpFill/>
            <a:ln w="28575" cap="sq">
              <a:solidFill>
                <a:srgbClr val="1C21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05241" y="2857500"/>
            <a:ext cx="13477518" cy="2593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2"/>
              </a:lnSpc>
            </a:pPr>
            <a:r>
              <a:rPr lang="en-US" sz="11598" b="1" spc="-626" dirty="0">
                <a:solidFill>
                  <a:srgbClr val="1C2120"/>
                </a:solidFill>
                <a:latin typeface="Poppins Bold" panose="020B0604020202020204" charset="0"/>
                <a:ea typeface="Poppins Semi-Bold"/>
                <a:cs typeface="Poppins Bold" panose="020B0604020202020204" charset="0"/>
                <a:sym typeface="Poppins Semi-Bold"/>
              </a:rPr>
              <a:t>COMPLEX DECISION MAKER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73117" y="6562438"/>
            <a:ext cx="6617965" cy="482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0F0F0"/>
            </a:solidFill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AMMAR ZEESHAN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762000" y="851373"/>
            <a:ext cx="14404913" cy="1573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510" b="1" cap="all" dirty="0">
                <a:latin typeface="Poppins" panose="00000500000000000000" pitchFamily="2" charset="0"/>
                <a:ea typeface="+mj-ea"/>
                <a:cs typeface="Poppins" panose="00000500000000000000" pitchFamily="2" charset="0"/>
                <a:sym typeface="Poppins Bold"/>
              </a:rPr>
              <a:t>Problem Analysis and Solution Breakdown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B7B620F-63A1-7642-85B4-8ADF8BFD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80875"/>
            <a:ext cx="6243833" cy="51759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Problem ANALYSIS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Solution IDEA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5DBBB-A161-59FE-5E08-C4E33492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514350"/>
            <a:ext cx="18288001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914400" y="1167217"/>
            <a:ext cx="928027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sz="7938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Challenges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00200" y="3619500"/>
            <a:ext cx="11204196" cy="9471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board Navigation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Gui BUGS Handling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Backtracking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Code Quality And Modular Design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592C5-ABAF-F8C6-DEC4-7F4EE0E4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495800" y="780569"/>
            <a:ext cx="13106675" cy="87258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 txBox="1"/>
          <p:nvPr/>
        </p:nvSpPr>
        <p:spPr>
          <a:xfrm>
            <a:off x="1300586" y="1257300"/>
            <a:ext cx="15686828" cy="29139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510" b="1" cap="all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Techniques Applied</a:t>
            </a:r>
            <a:endParaRPr lang="en-US" sz="8510" b="1" cap="all" dirty="0">
              <a:latin typeface="Poppins" panose="00000500000000000000" pitchFamily="2" charset="0"/>
              <a:ea typeface="+mj-ea"/>
              <a:cs typeface="Poppins" panose="00000500000000000000" pitchFamily="2" charset="0"/>
              <a:sym typeface="Poppins Bold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E3D199BD-89BF-3DBD-81F2-6F16242D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2" y="1929073"/>
            <a:ext cx="11267228" cy="72721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6E8DB-9D85-597E-4A75-F0528999C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096977" y="91023"/>
            <a:ext cx="16103510" cy="1010495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B2FAF71-A9CE-1A44-1559-C3097B12B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86" y="3149087"/>
            <a:ext cx="1536975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Strategy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task selection logic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Handling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importing/exporting structured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GUI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Generation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Creates charts and PDF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OOP Design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classes for modular, maintainable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Handles runtime errors with try-except blocks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F4FF76-7D6A-26B8-0D4E-CF2796D382CF}"/>
              </a:ext>
            </a:extLst>
          </p:cNvPr>
          <p:cNvSpPr txBox="1"/>
          <p:nvPr/>
        </p:nvSpPr>
        <p:spPr>
          <a:xfrm>
            <a:off x="1752600" y="1333500"/>
            <a:ext cx="13716000" cy="1281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510" b="1" cap="all" dirty="0">
                <a:latin typeface="Poppins" panose="00000500000000000000" pitchFamily="2" charset="0"/>
                <a:ea typeface="+mj-ea"/>
                <a:cs typeface="Poppins" panose="00000500000000000000" pitchFamily="2" charset="0"/>
                <a:sym typeface="Poppins Bold"/>
              </a:rPr>
              <a:t>DATA STRUCTURES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919146-CB20-7A7D-B4A5-2AF3099DE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695700"/>
            <a:ext cx="950234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Arrays / Lists </a:t>
            </a:r>
            <a:endParaRPr lang="en-US" altLang="en-US" sz="4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 tracking (scheduling)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Reportlab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4400" b="1" dirty="0">
                <a:latin typeface="Arial" panose="020B0604020202020204" pitchFamily="34" charset="0"/>
              </a:rPr>
              <a:t> DP table (immediate state check)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00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1259867"/>
            <a:ext cx="6437409" cy="195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458"/>
              </a:lnSpc>
              <a:spcBef>
                <a:spcPct val="0"/>
              </a:spcBef>
            </a:pPr>
            <a:r>
              <a:rPr lang="en-US" sz="8000" b="1" dirty="0">
                <a:latin typeface="Poppins Bold" panose="020B0604020202020204" charset="0"/>
                <a:cs typeface="Poppins Bold" panose="020B0604020202020204" charset="0"/>
              </a:rPr>
              <a:t>Conclusion</a:t>
            </a:r>
          </a:p>
          <a:p>
            <a:pPr marL="0" lvl="1" indent="0" algn="l">
              <a:lnSpc>
                <a:spcPts val="7458"/>
              </a:lnSpc>
              <a:spcBef>
                <a:spcPct val="0"/>
              </a:spcBef>
            </a:pPr>
            <a:endParaRPr lang="en-US" sz="7689" b="1" dirty="0">
              <a:solidFill>
                <a:srgbClr val="1C2120"/>
              </a:solidFill>
              <a:latin typeface="Poppins Bold" panose="020B0604020202020204" charset="0"/>
              <a:ea typeface="Poppins Bold"/>
              <a:cs typeface="Poppins Bold" panose="020B0604020202020204" charset="0"/>
              <a:sym typeface="Poppins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338378" y="2703766"/>
            <a:ext cx="1023822" cy="839534"/>
          </a:xfrm>
          <a:custGeom>
            <a:avLst/>
            <a:gdLst/>
            <a:ahLst/>
            <a:cxnLst/>
            <a:rect l="l" t="t" r="r" b="b"/>
            <a:pathLst>
              <a:path w="1023822" h="839534">
                <a:moveTo>
                  <a:pt x="0" y="0"/>
                </a:moveTo>
                <a:lnTo>
                  <a:pt x="1023822" y="0"/>
                </a:lnTo>
                <a:lnTo>
                  <a:pt x="1023822" y="839534"/>
                </a:lnTo>
                <a:lnTo>
                  <a:pt x="0" y="83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330526" y="4632941"/>
            <a:ext cx="1031674" cy="1252584"/>
          </a:xfrm>
          <a:custGeom>
            <a:avLst/>
            <a:gdLst/>
            <a:ahLst/>
            <a:cxnLst/>
            <a:rect l="l" t="t" r="r" b="b"/>
            <a:pathLst>
              <a:path w="1031674" h="125258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113725" y="7368950"/>
            <a:ext cx="1400875" cy="924578"/>
          </a:xfrm>
          <a:custGeom>
            <a:avLst/>
            <a:gdLst/>
            <a:ahLst/>
            <a:cxnLst/>
            <a:rect l="l" t="t" r="r" b="b"/>
            <a:pathLst>
              <a:path w="1400875" h="924578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V="1">
            <a:off x="3352800" y="2820393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3352800" y="4889834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V="1">
            <a:off x="3352800" y="7368950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3E9C27-C534-FDA5-F28B-629FB2E3A171}"/>
              </a:ext>
            </a:extLst>
          </p:cNvPr>
          <p:cNvSpPr txBox="1"/>
          <p:nvPr/>
        </p:nvSpPr>
        <p:spPr>
          <a:xfrm>
            <a:off x="4572000" y="282039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Poppins Bold" panose="020B0604020202020204" charset="0"/>
                <a:cs typeface="Poppins Bold" panose="020B0604020202020204" charset="0"/>
              </a:rPr>
              <a:t>Achievements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0D5C72-06D0-8FF3-920B-E3C51636DB3C}"/>
              </a:ext>
            </a:extLst>
          </p:cNvPr>
          <p:cNvSpPr txBox="1"/>
          <p:nvPr/>
        </p:nvSpPr>
        <p:spPr>
          <a:xfrm>
            <a:off x="4604654" y="4539685"/>
            <a:ext cx="43869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Poppins Bold" panose="020B0604020202020204" charset="0"/>
                <a:cs typeface="Poppins Bold" panose="020B0604020202020204" charset="0"/>
              </a:rPr>
              <a:t>Future Improvements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116F6D-94D7-2977-C968-C11B8F6AFB37}"/>
              </a:ext>
            </a:extLst>
          </p:cNvPr>
          <p:cNvSpPr txBox="1"/>
          <p:nvPr/>
        </p:nvSpPr>
        <p:spPr>
          <a:xfrm>
            <a:off x="4542457" y="7142239"/>
            <a:ext cx="5287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Poppins Bold" panose="020B0604020202020204" charset="0"/>
                <a:cs typeface="Poppins Bold" panose="020B0604020202020204" charset="0"/>
              </a:rPr>
              <a:t>DSA in Real-World Problem Solving</a:t>
            </a:r>
            <a:endParaRPr lang="en-US" sz="4000" dirty="0">
              <a:latin typeface="Poppins Bold" panose="020B0604020202020204" charset="0"/>
              <a:cs typeface="Poppins Bold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834798" y="965200"/>
            <a:ext cx="16816387" cy="1117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410" b="1" kern="1200" dirty="0">
                <a:latin typeface="Poppins Bold" panose="020B0604020202020204" charset="0"/>
                <a:ea typeface="+mj-ea"/>
                <a:cs typeface="Poppins Bold" panose="020B0604020202020204" charset="0"/>
                <a:sym typeface="Poppins Bold"/>
              </a:rPr>
              <a:t>SAMPLE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7207E8-7EDE-6A5B-B16A-2A0D7B89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199" y="2082454"/>
            <a:ext cx="11959583" cy="73287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82017" y="3400568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416</TotalTime>
  <Words>114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Poppins</vt:lpstr>
      <vt:lpstr>Poppins Bold</vt:lpstr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INVENTORY TRACKER</dc:title>
  <dc:creator>AMMAR ZEESHAN</dc:creator>
  <cp:lastModifiedBy>AMMAR ZEESHAN</cp:lastModifiedBy>
  <cp:revision>25</cp:revision>
  <dcterms:created xsi:type="dcterms:W3CDTF">2006-08-16T00:00:00Z</dcterms:created>
  <dcterms:modified xsi:type="dcterms:W3CDTF">2025-07-30T04:50:39Z</dcterms:modified>
  <dc:identifier>DAGsFkrC6GU</dc:identifier>
</cp:coreProperties>
</file>