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0595-CAFB-4086-B059-ED63CD96E977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F74F-2D79-4899-99BD-2EB319EB5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00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0595-CAFB-4086-B059-ED63CD96E977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F74F-2D79-4899-99BD-2EB319EB5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23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0595-CAFB-4086-B059-ED63CD96E977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F74F-2D79-4899-99BD-2EB319EB5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42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0595-CAFB-4086-B059-ED63CD96E977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F74F-2D79-4899-99BD-2EB319EB5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53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0595-CAFB-4086-B059-ED63CD96E977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F74F-2D79-4899-99BD-2EB319EB5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02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0595-CAFB-4086-B059-ED63CD96E977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F74F-2D79-4899-99BD-2EB319EB5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89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0595-CAFB-4086-B059-ED63CD96E977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F74F-2D79-4899-99BD-2EB319EB5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64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0595-CAFB-4086-B059-ED63CD96E977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F74F-2D79-4899-99BD-2EB319EB5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26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0595-CAFB-4086-B059-ED63CD96E977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F74F-2D79-4899-99BD-2EB319EB5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57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0595-CAFB-4086-B059-ED63CD96E977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F74F-2D79-4899-99BD-2EB319EB5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6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0595-CAFB-4086-B059-ED63CD96E977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F74F-2D79-4899-99BD-2EB319EB5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64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E0595-CAFB-4086-B059-ED63CD96E977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DF74F-2D79-4899-99BD-2EB319EB5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2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81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93048" y="221224"/>
            <a:ext cx="2610464" cy="2050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3740" y="221224"/>
            <a:ext cx="2507228" cy="2050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952" y="466933"/>
            <a:ext cx="2293989" cy="11852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71818" y="1597017"/>
            <a:ext cx="2964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01910327701</a:t>
            </a:r>
            <a:endParaRPr lang="en-GB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2846442" y="1533831"/>
            <a:ext cx="6381132" cy="19975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6A9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0" y="221224"/>
            <a:ext cx="2507228" cy="13142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62228" y="1600588"/>
            <a:ext cx="2964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017458723648</a:t>
            </a:r>
            <a:endParaRPr lang="en-GB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76102" y="1315374"/>
            <a:ext cx="62631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১০,০০০ + 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ই-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বুক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পেতে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এখনই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মাত্র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6600" b="1" dirty="0" smtClean="0">
                <a:solidFill>
                  <a:srgbClr val="002060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৯৯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টাকা</a:t>
            </a:r>
            <a:endParaRPr lang="en-US" b="1" dirty="0" smtClean="0">
              <a:latin typeface="SolaimanLipi" panose="02000500020000020004" pitchFamily="2" charset="0"/>
              <a:cs typeface="SolaimanLipi" panose="02000500020000020004" pitchFamily="2" charset="0"/>
            </a:endParaRPr>
          </a:p>
          <a:p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রকেট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/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বিকাশ</a:t>
            </a:r>
            <a:r>
              <a:rPr lang="en-US" b="1" dirty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অথবা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নগদ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নম্বরে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সেন্ড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মানি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করে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আপনার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লগ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ইন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আইডি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ও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পাসওয়ার্ড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বুঝে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নিন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। 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টাকা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পাঠানোর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সময়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যেই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নাম্বারে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আপনি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লগ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ইন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আইডি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ও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পাসওয়ার্ড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পেতে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চান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,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তা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রেফারেন্স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হিসেবে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সংযুক্ত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করুন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। 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লগ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ইন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আইডি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ও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পাসওয়ার্ড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২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মিনিটের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মাধ্যমে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আপনাকে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এস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এম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এস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মাধ্যমে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জানানো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হবে</a:t>
            </a:r>
            <a:r>
              <a:rPr lang="en-US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............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159" y="2760938"/>
            <a:ext cx="2610464" cy="2050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308" y="2511221"/>
            <a:ext cx="2660855" cy="17739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-162228" y="4078042"/>
            <a:ext cx="2964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01745872364</a:t>
            </a:r>
            <a:endParaRPr lang="en-GB" sz="3200" b="1" dirty="0"/>
          </a:p>
        </p:txBody>
      </p:sp>
      <p:sp>
        <p:nvSpPr>
          <p:cNvPr id="16" name="Rectangle 15"/>
          <p:cNvSpPr/>
          <p:nvPr/>
        </p:nvSpPr>
        <p:spPr>
          <a:xfrm>
            <a:off x="9463552" y="2669591"/>
            <a:ext cx="2639960" cy="2050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746" y="2760938"/>
            <a:ext cx="1241200" cy="12495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227574" y="4004895"/>
            <a:ext cx="2964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01745872364</a:t>
            </a:r>
            <a:endParaRPr lang="en-GB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709787" y="3063013"/>
            <a:ext cx="1146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হেল্পলাইন</a:t>
            </a:r>
            <a:endParaRPr lang="en-US" sz="2400" b="1" dirty="0" smtClean="0">
              <a:latin typeface="SolaimanLipi" panose="02000500020000020004" pitchFamily="2" charset="0"/>
              <a:cs typeface="SolaimanLipi" panose="02000500020000020004" pitchFamily="2" charset="0"/>
            </a:endParaRPr>
          </a:p>
          <a:p>
            <a:pPr algn="r"/>
            <a:r>
              <a:rPr lang="en-US" sz="2400" b="1" dirty="0" err="1" smtClean="0">
                <a:latin typeface="SolaimanLipi" panose="02000500020000020004" pitchFamily="2" charset="0"/>
                <a:cs typeface="SolaimanLipi" panose="02000500020000020004" pitchFamily="2" charset="0"/>
              </a:rPr>
              <a:t>নাম্বার</a:t>
            </a:r>
            <a:r>
              <a:rPr lang="en-US" sz="2400" b="1" dirty="0" smtClean="0"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endParaRPr lang="en-GB" sz="2400" b="1" dirty="0"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7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SolaimanLipi</vt:lpstr>
      <vt:lpstr>Office Theme</vt:lpstr>
      <vt:lpstr>PowerPoint Presentation</vt:lpstr>
    </vt:vector>
  </TitlesOfParts>
  <Company>CIGL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Rashed Uzzaman (SUS/ABL)</dc:creator>
  <cp:lastModifiedBy>Rashed Uzzaman (SUS/ABL)</cp:lastModifiedBy>
  <cp:revision>7</cp:revision>
  <dcterms:created xsi:type="dcterms:W3CDTF">2024-01-03T12:04:41Z</dcterms:created>
  <dcterms:modified xsi:type="dcterms:W3CDTF">2024-01-29T08:13:18Z</dcterms:modified>
</cp:coreProperties>
</file>