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100E-BA74-476D-BCA1-56528835CF7E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A013-E225-4516-9A8B-8F04E0324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84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100E-BA74-476D-BCA1-56528835CF7E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A013-E225-4516-9A8B-8F04E0324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47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100E-BA74-476D-BCA1-56528835CF7E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A013-E225-4516-9A8B-8F04E0324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38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100E-BA74-476D-BCA1-56528835CF7E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A013-E225-4516-9A8B-8F04E0324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13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100E-BA74-476D-BCA1-56528835CF7E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A013-E225-4516-9A8B-8F04E0324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65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100E-BA74-476D-BCA1-56528835CF7E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A013-E225-4516-9A8B-8F04E0324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48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100E-BA74-476D-BCA1-56528835CF7E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A013-E225-4516-9A8B-8F04E0324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11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100E-BA74-476D-BCA1-56528835CF7E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A013-E225-4516-9A8B-8F04E0324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77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100E-BA74-476D-BCA1-56528835CF7E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A013-E225-4516-9A8B-8F04E0324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24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100E-BA74-476D-BCA1-56528835CF7E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A013-E225-4516-9A8B-8F04E0324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01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100E-BA74-476D-BCA1-56528835CF7E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A013-E225-4516-9A8B-8F04E0324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98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7100E-BA74-476D-BCA1-56528835CF7E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A013-E225-4516-9A8B-8F04E0324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69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5710" y="722671"/>
            <a:ext cx="11132561" cy="5763544"/>
            <a:chOff x="400678" y="294968"/>
            <a:chExt cx="12381257" cy="641001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6348" y="294968"/>
              <a:ext cx="11395587" cy="641001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7748" y="2072984"/>
              <a:ext cx="1971339" cy="171044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/>
            <a:srcRect l="12813" r="3529"/>
            <a:stretch/>
          </p:blipFill>
          <p:spPr>
            <a:xfrm>
              <a:off x="400678" y="1895848"/>
              <a:ext cx="1637070" cy="206471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/>
            <a:srcRect l="12813" r="3529"/>
            <a:stretch/>
          </p:blipFill>
          <p:spPr>
            <a:xfrm>
              <a:off x="8900665" y="1895848"/>
              <a:ext cx="1541193" cy="1943793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0177999" y="2610464"/>
            <a:ext cx="28743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BD</a:t>
            </a:r>
            <a:endParaRPr lang="en-GB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949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CIGL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Rashed Uzzaman (SUS/ABL)</dc:creator>
  <cp:lastModifiedBy>Rashed Uzzaman (SUS/ABL)</cp:lastModifiedBy>
  <cp:revision>1</cp:revision>
  <dcterms:created xsi:type="dcterms:W3CDTF">2023-12-31T04:27:03Z</dcterms:created>
  <dcterms:modified xsi:type="dcterms:W3CDTF">2023-12-31T04:32:12Z</dcterms:modified>
</cp:coreProperties>
</file>