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66" r:id="rId8"/>
    <p:sldId id="258" r:id="rId9"/>
    <p:sldId id="259" r:id="rId10"/>
    <p:sldId id="260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53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5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48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96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02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5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1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39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3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50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2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16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5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50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3D3DD1-203C-461E-8CDB-F79A97B3C44E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06AB7E-E03C-40C8-964E-B71023EDD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448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40158"/>
            <a:ext cx="9144000" cy="374775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CS283-25Night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Final Project Demo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WhatShouldIEat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873544" y="5318974"/>
            <a:ext cx="2708856" cy="1097923"/>
          </a:xfrm>
        </p:spPr>
        <p:txBody>
          <a:bodyPr/>
          <a:lstStyle/>
          <a:p>
            <a:r>
              <a:rPr lang="en-US" altLang="zh-TW" dirty="0" smtClean="0"/>
              <a:t>Amme 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6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22287"/>
            <a:ext cx="105441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尚未做到的事情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在畫面上新增資料至資料庫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限制我的口袋名單只能開啟一個視窗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畫面美化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90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未來想做的事情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轉換成手機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的模式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供智慧手機使用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( Java – Android / Swift - IOS )</a:t>
            </a:r>
          </a:p>
          <a:p>
            <a:endParaRPr lang="en-US" altLang="zh-TW" dirty="0"/>
          </a:p>
          <a:p>
            <a:r>
              <a:rPr lang="zh-TW" altLang="en-US" dirty="0" smtClean="0"/>
              <a:t>使用手機上的定位功能與</a:t>
            </a:r>
            <a:r>
              <a:rPr lang="en-US" altLang="zh-TW" dirty="0" smtClean="0"/>
              <a:t>GOOGLE MAP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搜尋出附近的食店</a:t>
            </a:r>
            <a:r>
              <a:rPr lang="en-US" altLang="zh-TW" dirty="0"/>
              <a:t> </a:t>
            </a:r>
            <a:r>
              <a:rPr lang="zh-TW" altLang="en-US" dirty="0" smtClean="0"/>
              <a:t>並隨機提供給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一筆相關資料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UI</a:t>
            </a:r>
            <a:r>
              <a:rPr lang="zh-TW" altLang="en-US" dirty="0" smtClean="0"/>
              <a:t>優化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73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2997206"/>
            <a:ext cx="10571998" cy="970450"/>
          </a:xfrm>
        </p:spPr>
        <p:txBody>
          <a:bodyPr/>
          <a:lstStyle/>
          <a:p>
            <a:pPr algn="ctr"/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4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儲存資料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隨機抽出一筆資料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查看現有資料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13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作資料庫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寫一個</a:t>
            </a:r>
            <a:r>
              <a:rPr lang="en-US" altLang="zh-TW" dirty="0" err="1" smtClean="0"/>
              <a:t>Winform</a:t>
            </a:r>
            <a:r>
              <a:rPr lang="en-US" altLang="zh-TW" dirty="0" smtClean="0"/>
              <a:t> APP</a:t>
            </a:r>
            <a:r>
              <a:rPr lang="zh-TW" altLang="en-US" dirty="0" smtClean="0"/>
              <a:t>的畫面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供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查出資料</a:t>
            </a:r>
            <a:r>
              <a:rPr lang="en-US" altLang="zh-TW" dirty="0"/>
              <a:t> </a:t>
            </a:r>
            <a:r>
              <a:rPr lang="zh-TW" altLang="en-US" dirty="0" smtClean="0"/>
              <a:t>並顯示在畫面上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寫一個</a:t>
            </a:r>
            <a:r>
              <a:rPr lang="en-US" altLang="zh-TW" dirty="0" err="1" smtClean="0"/>
              <a:t>Fuction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能夠隨機撈出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內的一筆資料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9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SourceCode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931831"/>
            <a:ext cx="10563809" cy="49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SourceCode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1" y="1977676"/>
            <a:ext cx="10752456" cy="48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SourceCode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8" y="2222287"/>
            <a:ext cx="11963201" cy="40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SourceCode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7" y="1945656"/>
            <a:ext cx="10788203" cy="49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6" y="2222287"/>
            <a:ext cx="5686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4" y="2222287"/>
            <a:ext cx="5734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86</TotalTime>
  <Words>135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Century Gothic</vt:lpstr>
      <vt:lpstr>Wingdings 2</vt:lpstr>
      <vt:lpstr>至理名言</vt:lpstr>
      <vt:lpstr>CS283-25Night  Final Project Demo  WhatShouldIEat</vt:lpstr>
      <vt:lpstr>目標</vt:lpstr>
      <vt:lpstr>做法</vt:lpstr>
      <vt:lpstr>SourceCode</vt:lpstr>
      <vt:lpstr>SourceCode</vt:lpstr>
      <vt:lpstr>SourceCode</vt:lpstr>
      <vt:lpstr>SourceCode</vt:lpstr>
      <vt:lpstr>APP畫面</vt:lpstr>
      <vt:lpstr>功能</vt:lpstr>
      <vt:lpstr>功能</vt:lpstr>
      <vt:lpstr>尚未做到的事情</vt:lpstr>
      <vt:lpstr>未來想做的事情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CS283-25Night Final Project Demo  WhatShouldIEat</dc:title>
  <dc:creator>prolink</dc:creator>
  <cp:lastModifiedBy>prolink</cp:lastModifiedBy>
  <cp:revision>6</cp:revision>
  <dcterms:created xsi:type="dcterms:W3CDTF">2017-08-10T13:37:08Z</dcterms:created>
  <dcterms:modified xsi:type="dcterms:W3CDTF">2017-08-10T15:03:13Z</dcterms:modified>
</cp:coreProperties>
</file>