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notesMasterIdLst>
    <p:notesMasterId r:id="rId16"/>
  </p:notesMasterIdLst>
  <p:sldIdLst>
    <p:sldId id="256" r:id="rId2"/>
    <p:sldId id="257" r:id="rId3"/>
    <p:sldId id="258" r:id="rId4"/>
    <p:sldId id="264" r:id="rId5"/>
    <p:sldId id="259" r:id="rId6"/>
    <p:sldId id="260" r:id="rId7"/>
    <p:sldId id="263" r:id="rId8"/>
    <p:sldId id="267" r:id="rId9"/>
    <p:sldId id="261" r:id="rId10"/>
    <p:sldId id="265" r:id="rId11"/>
    <p:sldId id="266" r:id="rId12"/>
    <p:sldId id="268" r:id="rId13"/>
    <p:sldId id="269" r:id="rId14"/>
    <p:sldId id="262" r:id="rId1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BDC507E-2879-D8A7-2868-EBD5E4850B95}" v="2" dt="2024-11-14T13:21:08.090"/>
    <p1510:client id="{22181FD2-F163-21D3-A9AB-FCD56F6DEFDC}" v="22" dt="2024-11-14T14:32:49.421"/>
    <p1510:client id="{282EB5F3-3DAC-F627-8346-93C6B06B6A46}" v="20" dt="2024-11-14T14:49:29.891"/>
    <p1510:client id="{2BD2E5FA-D4AA-8753-570C-27798B3E624E}" v="101" dt="2024-11-15T08:13:20.991"/>
    <p1510:client id="{3DF11F5B-3B2A-E9FA-1F3B-DD111E362259}" v="80" dt="2024-11-15T11:15:41.943"/>
    <p1510:client id="{46D8F618-00FF-14EF-6FBC-91B770439FE4}" v="29" dt="2024-11-15T10:48:31.988"/>
    <p1510:client id="{4D2149DB-9EC8-D7C7-5BFE-8460FC669634}" v="1133" dt="2024-11-14T21:24:34.956"/>
    <p1510:client id="{57B25027-EC96-6915-A4F3-133E29E19293}" v="162" dt="2024-11-13T14:21:43.743"/>
    <p1510:client id="{5A7A61E2-9405-54F7-5122-9A31AE45799A}" v="52" dt="2024-11-15T09:51:14.896"/>
    <p1510:client id="{5E7098FD-70CC-D231-5C18-CC311E93564C}" v="80" dt="2024-11-15T11:10:49.079"/>
    <p1510:client id="{615F6A02-47DA-438B-C781-073B718AA8F3}" v="141" dt="2024-11-15T11:54:21.341"/>
    <p1510:client id="{8135D86E-D582-4F84-1D96-3AE81CC1A3ED}" v="13" dt="2024-11-15T07:22:28.329"/>
    <p1510:client id="{8510B304-064B-F8F5-C137-350D25A25FB4}" v="49" dt="2024-11-14T21:45:50.339"/>
    <p1510:client id="{89E2858F-51FE-FF01-3215-ED22D340A3F1}" v="420" dt="2024-11-14T15:06:25.089"/>
    <p1510:client id="{94C84DB9-A4CB-84AB-31DD-4EE81B3296FE}" v="7" dt="2024-11-13T14:21:43.655"/>
    <p1510:client id="{B10D28FA-5704-E931-ADFA-D03DE8786572}" v="49" dt="2024-11-13T14:25:03.734"/>
    <p1510:client id="{C7E63112-AC47-2F8E-547E-000CC0281026}" v="186" dt="2024-11-13T14:23:24.737"/>
    <p1510:client id="{D1B49E47-1FB7-CD20-4BB9-485F6FAE3BD2}" v="202" dt="2024-11-15T10:03:55.352"/>
    <p1510:client id="{D571EF2D-2FEF-CCE9-9958-0C34244184E7}" v="30" dt="2024-11-13T14:23:28.064"/>
    <p1510:client id="{F3D814D3-702A-8090-8DA3-00DB7BB85895}" v="14" dt="2024-11-15T09:35:24.05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0F67EBE-D843-4FF0-8EE2-74F973EA4F58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FB0D548-9DED-4241-AD89-57293B504C55}">
      <dgm:prSet/>
      <dgm:spPr/>
      <dgm:t>
        <a:bodyPr/>
        <a:lstStyle/>
        <a:p>
          <a:r>
            <a:rPr lang="nl-NL"/>
            <a:t>Wat is ons project?</a:t>
          </a:r>
          <a:endParaRPr lang="en-US"/>
        </a:p>
      </dgm:t>
    </dgm:pt>
    <dgm:pt modelId="{70A718D1-E0D6-4C7A-A28B-52977A128835}" type="parTrans" cxnId="{CF5684B6-F52A-47BE-8FE4-4CFBB49659BD}">
      <dgm:prSet/>
      <dgm:spPr/>
      <dgm:t>
        <a:bodyPr/>
        <a:lstStyle/>
        <a:p>
          <a:endParaRPr lang="en-US"/>
        </a:p>
      </dgm:t>
    </dgm:pt>
    <dgm:pt modelId="{7A72E0C1-2E5B-46F7-A30A-AE54C1869C11}" type="sibTrans" cxnId="{CF5684B6-F52A-47BE-8FE4-4CFBB49659BD}">
      <dgm:prSet/>
      <dgm:spPr/>
      <dgm:t>
        <a:bodyPr/>
        <a:lstStyle/>
        <a:p>
          <a:endParaRPr lang="en-US"/>
        </a:p>
      </dgm:t>
    </dgm:pt>
    <dgm:pt modelId="{FB280DA5-9DAE-4530-9BA7-87430B5682EF}">
      <dgm:prSet/>
      <dgm:spPr/>
      <dgm:t>
        <a:bodyPr/>
        <a:lstStyle/>
        <a:p>
          <a:r>
            <a:rPr lang="nl-NL"/>
            <a:t>Wat hebben wij gedaan?</a:t>
          </a:r>
          <a:endParaRPr lang="en-US"/>
        </a:p>
      </dgm:t>
    </dgm:pt>
    <dgm:pt modelId="{90364846-D99D-4A52-9E08-BC9F689E8DC5}" type="parTrans" cxnId="{14D624F8-87B5-4BE7-A68D-11F364A5A9B7}">
      <dgm:prSet/>
      <dgm:spPr/>
      <dgm:t>
        <a:bodyPr/>
        <a:lstStyle/>
        <a:p>
          <a:endParaRPr lang="en-US"/>
        </a:p>
      </dgm:t>
    </dgm:pt>
    <dgm:pt modelId="{CF190211-77F8-4F35-B958-822DECB5E2B2}" type="sibTrans" cxnId="{14D624F8-87B5-4BE7-A68D-11F364A5A9B7}">
      <dgm:prSet/>
      <dgm:spPr/>
      <dgm:t>
        <a:bodyPr/>
        <a:lstStyle/>
        <a:p>
          <a:endParaRPr lang="en-US"/>
        </a:p>
      </dgm:t>
    </dgm:pt>
    <dgm:pt modelId="{3F9BEAEC-AA1C-490C-8FE5-30A9E18BE4BD}">
      <dgm:prSet/>
      <dgm:spPr/>
      <dgm:t>
        <a:bodyPr/>
        <a:lstStyle/>
        <a:p>
          <a:r>
            <a:rPr lang="nl-NL"/>
            <a:t>Demo</a:t>
          </a:r>
          <a:endParaRPr lang="en-US"/>
        </a:p>
      </dgm:t>
    </dgm:pt>
    <dgm:pt modelId="{BD00FE62-E7CA-4673-AD5A-4020657FBCBB}" type="parTrans" cxnId="{3C98E076-9820-4771-9601-B6E0D43C962D}">
      <dgm:prSet/>
      <dgm:spPr/>
      <dgm:t>
        <a:bodyPr/>
        <a:lstStyle/>
        <a:p>
          <a:endParaRPr lang="en-US"/>
        </a:p>
      </dgm:t>
    </dgm:pt>
    <dgm:pt modelId="{6719F500-FBB9-4FE4-BBC1-0096354CDB39}" type="sibTrans" cxnId="{3C98E076-9820-4771-9601-B6E0D43C962D}">
      <dgm:prSet/>
      <dgm:spPr/>
      <dgm:t>
        <a:bodyPr/>
        <a:lstStyle/>
        <a:p>
          <a:endParaRPr lang="en-US"/>
        </a:p>
      </dgm:t>
    </dgm:pt>
    <dgm:pt modelId="{44F0E2C1-5DB1-449C-9B5A-4CD3B8B37E4E}">
      <dgm:prSet/>
      <dgm:spPr/>
      <dgm:t>
        <a:bodyPr/>
        <a:lstStyle/>
        <a:p>
          <a:r>
            <a:rPr lang="nl-NL"/>
            <a:t>Volgende </a:t>
          </a:r>
          <a:r>
            <a:rPr lang="nl-NL">
              <a:latin typeface="Gill Sans MT" panose="02020404030301010803"/>
            </a:rPr>
            <a:t>periode</a:t>
          </a:r>
          <a:endParaRPr lang="en-US">
            <a:latin typeface="Gill Sans MT" panose="02020404030301010803"/>
          </a:endParaRPr>
        </a:p>
      </dgm:t>
    </dgm:pt>
    <dgm:pt modelId="{F3931F21-ED37-4B80-82C2-2BB344C7D731}" type="parTrans" cxnId="{CC074D24-1958-460C-970C-22439C70B0A5}">
      <dgm:prSet/>
      <dgm:spPr/>
      <dgm:t>
        <a:bodyPr/>
        <a:lstStyle/>
        <a:p>
          <a:endParaRPr lang="en-US"/>
        </a:p>
      </dgm:t>
    </dgm:pt>
    <dgm:pt modelId="{25C8A004-2A86-4C86-913A-70888BA2156E}" type="sibTrans" cxnId="{CC074D24-1958-460C-970C-22439C70B0A5}">
      <dgm:prSet/>
      <dgm:spPr/>
      <dgm:t>
        <a:bodyPr/>
        <a:lstStyle/>
        <a:p>
          <a:endParaRPr lang="en-US"/>
        </a:p>
      </dgm:t>
    </dgm:pt>
    <dgm:pt modelId="{8DA7D0E9-24F9-415E-A583-2E6BFB89053C}">
      <dgm:prSet/>
      <dgm:spPr/>
      <dgm:t>
        <a:bodyPr/>
        <a:lstStyle/>
        <a:p>
          <a:r>
            <a:rPr lang="nl-NL"/>
            <a:t>Vragen</a:t>
          </a:r>
          <a:endParaRPr lang="en-US"/>
        </a:p>
      </dgm:t>
    </dgm:pt>
    <dgm:pt modelId="{D1A6127E-9639-481C-82C7-E0F0D269D505}" type="parTrans" cxnId="{84FEB98D-9C14-45DC-931F-887BBE749C50}">
      <dgm:prSet/>
      <dgm:spPr/>
      <dgm:t>
        <a:bodyPr/>
        <a:lstStyle/>
        <a:p>
          <a:endParaRPr lang="en-US"/>
        </a:p>
      </dgm:t>
    </dgm:pt>
    <dgm:pt modelId="{3E304C59-D7C9-4199-B68A-A2052FF6F316}" type="sibTrans" cxnId="{84FEB98D-9C14-45DC-931F-887BBE749C50}">
      <dgm:prSet/>
      <dgm:spPr/>
      <dgm:t>
        <a:bodyPr/>
        <a:lstStyle/>
        <a:p>
          <a:endParaRPr lang="en-US"/>
        </a:p>
      </dgm:t>
    </dgm:pt>
    <dgm:pt modelId="{27B4DE44-B5EE-445C-AAC3-FE34A241A00F}">
      <dgm:prSet phldr="0"/>
      <dgm:spPr/>
      <dgm:t>
        <a:bodyPr/>
        <a:lstStyle/>
        <a:p>
          <a:r>
            <a:rPr lang="nl-NL">
              <a:latin typeface="Gill Sans MT" panose="02020404030301010803"/>
            </a:rPr>
            <a:t>Reflectie</a:t>
          </a:r>
        </a:p>
      </dgm:t>
    </dgm:pt>
    <dgm:pt modelId="{49865A78-D9AD-4B63-8432-C18983D1769B}" type="parTrans" cxnId="{45CA013C-6F1B-4FB4-9C06-A8A6F343FEA7}">
      <dgm:prSet/>
      <dgm:spPr/>
    </dgm:pt>
    <dgm:pt modelId="{E458D165-313C-4022-85BF-98460D00E9F1}" type="sibTrans" cxnId="{45CA013C-6F1B-4FB4-9C06-A8A6F343FEA7}">
      <dgm:prSet/>
      <dgm:spPr/>
      <dgm:t>
        <a:bodyPr/>
        <a:lstStyle/>
        <a:p>
          <a:endParaRPr lang="nl-NL"/>
        </a:p>
      </dgm:t>
    </dgm:pt>
    <dgm:pt modelId="{DBAE61B6-C9E1-4A00-A1EF-96D8D8706260}" type="pres">
      <dgm:prSet presAssocID="{90F67EBE-D843-4FF0-8EE2-74F973EA4F58}" presName="linear" presStyleCnt="0">
        <dgm:presLayoutVars>
          <dgm:dir/>
          <dgm:animLvl val="lvl"/>
          <dgm:resizeHandles val="exact"/>
        </dgm:presLayoutVars>
      </dgm:prSet>
      <dgm:spPr/>
    </dgm:pt>
    <dgm:pt modelId="{06FABD8C-EF17-4489-8100-B7711FA69E0B}" type="pres">
      <dgm:prSet presAssocID="{EFB0D548-9DED-4241-AD89-57293B504C55}" presName="parentLin" presStyleCnt="0"/>
      <dgm:spPr/>
    </dgm:pt>
    <dgm:pt modelId="{3391F0E2-9ED0-4C8F-BCD0-B38A0106CFD5}" type="pres">
      <dgm:prSet presAssocID="{EFB0D548-9DED-4241-AD89-57293B504C55}" presName="parentLeftMargin" presStyleLbl="node1" presStyleIdx="0" presStyleCnt="6"/>
      <dgm:spPr/>
    </dgm:pt>
    <dgm:pt modelId="{58FF4BA9-913D-41D3-8B92-05427E25C5DA}" type="pres">
      <dgm:prSet presAssocID="{EFB0D548-9DED-4241-AD89-57293B504C55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7ED675C6-FB23-434D-BBC4-DEDA5EB16EF5}" type="pres">
      <dgm:prSet presAssocID="{EFB0D548-9DED-4241-AD89-57293B504C55}" presName="negativeSpace" presStyleCnt="0"/>
      <dgm:spPr/>
    </dgm:pt>
    <dgm:pt modelId="{C5DFC9FA-74A6-4E36-8A2E-3BB2616F6940}" type="pres">
      <dgm:prSet presAssocID="{EFB0D548-9DED-4241-AD89-57293B504C55}" presName="childText" presStyleLbl="conFgAcc1" presStyleIdx="0" presStyleCnt="6">
        <dgm:presLayoutVars>
          <dgm:bulletEnabled val="1"/>
        </dgm:presLayoutVars>
      </dgm:prSet>
      <dgm:spPr/>
    </dgm:pt>
    <dgm:pt modelId="{685F6220-8613-4EF1-9F7C-3037C530C1EB}" type="pres">
      <dgm:prSet presAssocID="{7A72E0C1-2E5B-46F7-A30A-AE54C1869C11}" presName="spaceBetweenRectangles" presStyleCnt="0"/>
      <dgm:spPr/>
    </dgm:pt>
    <dgm:pt modelId="{D3A58244-411A-477A-A302-BACA8E3E26BC}" type="pres">
      <dgm:prSet presAssocID="{FB280DA5-9DAE-4530-9BA7-87430B5682EF}" presName="parentLin" presStyleCnt="0"/>
      <dgm:spPr/>
    </dgm:pt>
    <dgm:pt modelId="{7283A24E-89C4-4CFB-A2E6-B8BD07A1D162}" type="pres">
      <dgm:prSet presAssocID="{FB280DA5-9DAE-4530-9BA7-87430B5682EF}" presName="parentLeftMargin" presStyleLbl="node1" presStyleIdx="0" presStyleCnt="6"/>
      <dgm:spPr/>
    </dgm:pt>
    <dgm:pt modelId="{E56EAD69-8C5C-422F-94A4-4355FB82C1EA}" type="pres">
      <dgm:prSet presAssocID="{FB280DA5-9DAE-4530-9BA7-87430B5682EF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ECC579DC-C9F8-4971-A7FA-FB9598B027BB}" type="pres">
      <dgm:prSet presAssocID="{FB280DA5-9DAE-4530-9BA7-87430B5682EF}" presName="negativeSpace" presStyleCnt="0"/>
      <dgm:spPr/>
    </dgm:pt>
    <dgm:pt modelId="{07E545B9-FE5C-4972-9753-4396D616E910}" type="pres">
      <dgm:prSet presAssocID="{FB280DA5-9DAE-4530-9BA7-87430B5682EF}" presName="childText" presStyleLbl="conFgAcc1" presStyleIdx="1" presStyleCnt="6">
        <dgm:presLayoutVars>
          <dgm:bulletEnabled val="1"/>
        </dgm:presLayoutVars>
      </dgm:prSet>
      <dgm:spPr/>
    </dgm:pt>
    <dgm:pt modelId="{6696A696-4F9E-4097-8435-BF6867902DB8}" type="pres">
      <dgm:prSet presAssocID="{CF190211-77F8-4F35-B958-822DECB5E2B2}" presName="spaceBetweenRectangles" presStyleCnt="0"/>
      <dgm:spPr/>
    </dgm:pt>
    <dgm:pt modelId="{BD31517D-A313-4230-A089-BD401E92A376}" type="pres">
      <dgm:prSet presAssocID="{3F9BEAEC-AA1C-490C-8FE5-30A9E18BE4BD}" presName="parentLin" presStyleCnt="0"/>
      <dgm:spPr/>
    </dgm:pt>
    <dgm:pt modelId="{9CDBF536-8390-40E7-8FC0-68CF0DA60BDF}" type="pres">
      <dgm:prSet presAssocID="{3F9BEAEC-AA1C-490C-8FE5-30A9E18BE4BD}" presName="parentLeftMargin" presStyleLbl="node1" presStyleIdx="1" presStyleCnt="6"/>
      <dgm:spPr/>
    </dgm:pt>
    <dgm:pt modelId="{18124FB9-BB83-434D-B733-3BFB7832D17D}" type="pres">
      <dgm:prSet presAssocID="{3F9BEAEC-AA1C-490C-8FE5-30A9E18BE4BD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F31F2F10-B326-44A1-832E-A4601D06D6FA}" type="pres">
      <dgm:prSet presAssocID="{3F9BEAEC-AA1C-490C-8FE5-30A9E18BE4BD}" presName="negativeSpace" presStyleCnt="0"/>
      <dgm:spPr/>
    </dgm:pt>
    <dgm:pt modelId="{90234F46-185C-4031-A0E8-63EA7BFC383D}" type="pres">
      <dgm:prSet presAssocID="{3F9BEAEC-AA1C-490C-8FE5-30A9E18BE4BD}" presName="childText" presStyleLbl="conFgAcc1" presStyleIdx="2" presStyleCnt="6">
        <dgm:presLayoutVars>
          <dgm:bulletEnabled val="1"/>
        </dgm:presLayoutVars>
      </dgm:prSet>
      <dgm:spPr/>
    </dgm:pt>
    <dgm:pt modelId="{D8B7EDE7-5C7B-44D0-A66B-48F691616BFC}" type="pres">
      <dgm:prSet presAssocID="{6719F500-FBB9-4FE4-BBC1-0096354CDB39}" presName="spaceBetweenRectangles" presStyleCnt="0"/>
      <dgm:spPr/>
    </dgm:pt>
    <dgm:pt modelId="{EFF7BB39-045D-45A7-A49A-30D055C37FF8}" type="pres">
      <dgm:prSet presAssocID="{44F0E2C1-5DB1-449C-9B5A-4CD3B8B37E4E}" presName="parentLin" presStyleCnt="0"/>
      <dgm:spPr/>
    </dgm:pt>
    <dgm:pt modelId="{859BC9B6-8CAE-45EE-AC01-1DD67EB57324}" type="pres">
      <dgm:prSet presAssocID="{44F0E2C1-5DB1-449C-9B5A-4CD3B8B37E4E}" presName="parentLeftMargin" presStyleLbl="node1" presStyleIdx="2" presStyleCnt="6"/>
      <dgm:spPr/>
    </dgm:pt>
    <dgm:pt modelId="{5CB40B48-B2F7-4D85-9F8F-42892E035245}" type="pres">
      <dgm:prSet presAssocID="{44F0E2C1-5DB1-449C-9B5A-4CD3B8B37E4E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A613E76E-4CB5-48F7-BE23-49468A77829D}" type="pres">
      <dgm:prSet presAssocID="{44F0E2C1-5DB1-449C-9B5A-4CD3B8B37E4E}" presName="negativeSpace" presStyleCnt="0"/>
      <dgm:spPr/>
    </dgm:pt>
    <dgm:pt modelId="{6D8EA13E-E1DB-4AEC-9A1B-A9C21169E46E}" type="pres">
      <dgm:prSet presAssocID="{44F0E2C1-5DB1-449C-9B5A-4CD3B8B37E4E}" presName="childText" presStyleLbl="conFgAcc1" presStyleIdx="3" presStyleCnt="6">
        <dgm:presLayoutVars>
          <dgm:bulletEnabled val="1"/>
        </dgm:presLayoutVars>
      </dgm:prSet>
      <dgm:spPr/>
    </dgm:pt>
    <dgm:pt modelId="{7D7123F8-D622-47C9-B7C3-A160421E4EE9}" type="pres">
      <dgm:prSet presAssocID="{25C8A004-2A86-4C86-913A-70888BA2156E}" presName="spaceBetweenRectangles" presStyleCnt="0"/>
      <dgm:spPr/>
    </dgm:pt>
    <dgm:pt modelId="{EC4A1315-8400-4B89-9CB4-25673BA68078}" type="pres">
      <dgm:prSet presAssocID="{27B4DE44-B5EE-445C-AAC3-FE34A241A00F}" presName="parentLin" presStyleCnt="0"/>
      <dgm:spPr/>
    </dgm:pt>
    <dgm:pt modelId="{D5B55D4E-89D3-4B7E-8919-E376396D102E}" type="pres">
      <dgm:prSet presAssocID="{27B4DE44-B5EE-445C-AAC3-FE34A241A00F}" presName="parentLeftMargin" presStyleLbl="node1" presStyleIdx="3" presStyleCnt="6"/>
      <dgm:spPr/>
    </dgm:pt>
    <dgm:pt modelId="{76BFC1EF-E866-4FBB-8AEA-509E08A34768}" type="pres">
      <dgm:prSet presAssocID="{27B4DE44-B5EE-445C-AAC3-FE34A241A00F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5AC93DBA-A2BF-4B10-BCE1-FCF754F64A09}" type="pres">
      <dgm:prSet presAssocID="{27B4DE44-B5EE-445C-AAC3-FE34A241A00F}" presName="negativeSpace" presStyleCnt="0"/>
      <dgm:spPr/>
    </dgm:pt>
    <dgm:pt modelId="{EE3DB8E2-857F-4861-A2A0-2862D847A245}" type="pres">
      <dgm:prSet presAssocID="{27B4DE44-B5EE-445C-AAC3-FE34A241A00F}" presName="childText" presStyleLbl="conFgAcc1" presStyleIdx="4" presStyleCnt="6">
        <dgm:presLayoutVars>
          <dgm:bulletEnabled val="1"/>
        </dgm:presLayoutVars>
      </dgm:prSet>
      <dgm:spPr/>
    </dgm:pt>
    <dgm:pt modelId="{599C1325-21D8-4A6B-93F0-CDDCF680743B}" type="pres">
      <dgm:prSet presAssocID="{E458D165-313C-4022-85BF-98460D00E9F1}" presName="spaceBetweenRectangles" presStyleCnt="0"/>
      <dgm:spPr/>
    </dgm:pt>
    <dgm:pt modelId="{C642D33D-6827-4F4E-96FE-9027AD3E5BF6}" type="pres">
      <dgm:prSet presAssocID="{8DA7D0E9-24F9-415E-A583-2E6BFB89053C}" presName="parentLin" presStyleCnt="0"/>
      <dgm:spPr/>
    </dgm:pt>
    <dgm:pt modelId="{24E09B47-5720-43F9-9E52-237B7750865B}" type="pres">
      <dgm:prSet presAssocID="{8DA7D0E9-24F9-415E-A583-2E6BFB89053C}" presName="parentLeftMargin" presStyleLbl="node1" presStyleIdx="4" presStyleCnt="6"/>
      <dgm:spPr/>
    </dgm:pt>
    <dgm:pt modelId="{C0B242BC-0EE2-49E2-A563-9BA8CD6404DC}" type="pres">
      <dgm:prSet presAssocID="{8DA7D0E9-24F9-415E-A583-2E6BFB89053C}" presName="parentText" presStyleLbl="node1" presStyleIdx="5" presStyleCnt="6">
        <dgm:presLayoutVars>
          <dgm:chMax val="0"/>
          <dgm:bulletEnabled val="1"/>
        </dgm:presLayoutVars>
      </dgm:prSet>
      <dgm:spPr/>
    </dgm:pt>
    <dgm:pt modelId="{61D8C4B9-DEB3-411E-9026-4C90EA3B7FB9}" type="pres">
      <dgm:prSet presAssocID="{8DA7D0E9-24F9-415E-A583-2E6BFB89053C}" presName="negativeSpace" presStyleCnt="0"/>
      <dgm:spPr/>
    </dgm:pt>
    <dgm:pt modelId="{7394A89F-E802-4A66-9BCD-7F527A19C091}" type="pres">
      <dgm:prSet presAssocID="{8DA7D0E9-24F9-415E-A583-2E6BFB89053C}" presName="childText" presStyleLbl="conFgAcc1" presStyleIdx="5" presStyleCnt="6">
        <dgm:presLayoutVars>
          <dgm:bulletEnabled val="1"/>
        </dgm:presLayoutVars>
      </dgm:prSet>
      <dgm:spPr/>
    </dgm:pt>
  </dgm:ptLst>
  <dgm:cxnLst>
    <dgm:cxn modelId="{68F9DB1A-15C0-4911-9FC3-20D9BBC294C5}" type="presOf" srcId="{3F9BEAEC-AA1C-490C-8FE5-30A9E18BE4BD}" destId="{9CDBF536-8390-40E7-8FC0-68CF0DA60BDF}" srcOrd="0" destOrd="0" presId="urn:microsoft.com/office/officeart/2005/8/layout/list1"/>
    <dgm:cxn modelId="{CC074D24-1958-460C-970C-22439C70B0A5}" srcId="{90F67EBE-D843-4FF0-8EE2-74F973EA4F58}" destId="{44F0E2C1-5DB1-449C-9B5A-4CD3B8B37E4E}" srcOrd="3" destOrd="0" parTransId="{F3931F21-ED37-4B80-82C2-2BB344C7D731}" sibTransId="{25C8A004-2A86-4C86-913A-70888BA2156E}"/>
    <dgm:cxn modelId="{70C37536-8114-4156-AC6F-8F58E2F30B24}" type="presOf" srcId="{FB280DA5-9DAE-4530-9BA7-87430B5682EF}" destId="{7283A24E-89C4-4CFB-A2E6-B8BD07A1D162}" srcOrd="0" destOrd="0" presId="urn:microsoft.com/office/officeart/2005/8/layout/list1"/>
    <dgm:cxn modelId="{45CA013C-6F1B-4FB4-9C06-A8A6F343FEA7}" srcId="{90F67EBE-D843-4FF0-8EE2-74F973EA4F58}" destId="{27B4DE44-B5EE-445C-AAC3-FE34A241A00F}" srcOrd="4" destOrd="0" parTransId="{49865A78-D9AD-4B63-8432-C18983D1769B}" sibTransId="{E458D165-313C-4022-85BF-98460D00E9F1}"/>
    <dgm:cxn modelId="{1295F460-F04D-48D2-952D-307820037C9A}" type="presOf" srcId="{EFB0D548-9DED-4241-AD89-57293B504C55}" destId="{3391F0E2-9ED0-4C8F-BCD0-B38A0106CFD5}" srcOrd="0" destOrd="0" presId="urn:microsoft.com/office/officeart/2005/8/layout/list1"/>
    <dgm:cxn modelId="{ADCA6C75-8D79-42AD-89BC-67133C5B750A}" type="presOf" srcId="{8DA7D0E9-24F9-415E-A583-2E6BFB89053C}" destId="{C0B242BC-0EE2-49E2-A563-9BA8CD6404DC}" srcOrd="1" destOrd="0" presId="urn:microsoft.com/office/officeart/2005/8/layout/list1"/>
    <dgm:cxn modelId="{3C98E076-9820-4771-9601-B6E0D43C962D}" srcId="{90F67EBE-D843-4FF0-8EE2-74F973EA4F58}" destId="{3F9BEAEC-AA1C-490C-8FE5-30A9E18BE4BD}" srcOrd="2" destOrd="0" parTransId="{BD00FE62-E7CA-4673-AD5A-4020657FBCBB}" sibTransId="{6719F500-FBB9-4FE4-BBC1-0096354CDB39}"/>
    <dgm:cxn modelId="{84FEB98D-9C14-45DC-931F-887BBE749C50}" srcId="{90F67EBE-D843-4FF0-8EE2-74F973EA4F58}" destId="{8DA7D0E9-24F9-415E-A583-2E6BFB89053C}" srcOrd="5" destOrd="0" parTransId="{D1A6127E-9639-481C-82C7-E0F0D269D505}" sibTransId="{3E304C59-D7C9-4199-B68A-A2052FF6F316}"/>
    <dgm:cxn modelId="{7AE7F4AD-0442-44F9-9233-3FBFEF6AEFB5}" type="presOf" srcId="{EFB0D548-9DED-4241-AD89-57293B504C55}" destId="{58FF4BA9-913D-41D3-8B92-05427E25C5DA}" srcOrd="1" destOrd="0" presId="urn:microsoft.com/office/officeart/2005/8/layout/list1"/>
    <dgm:cxn modelId="{CF5684B6-F52A-47BE-8FE4-4CFBB49659BD}" srcId="{90F67EBE-D843-4FF0-8EE2-74F973EA4F58}" destId="{EFB0D548-9DED-4241-AD89-57293B504C55}" srcOrd="0" destOrd="0" parTransId="{70A718D1-E0D6-4C7A-A28B-52977A128835}" sibTransId="{7A72E0C1-2E5B-46F7-A30A-AE54C1869C11}"/>
    <dgm:cxn modelId="{6ADAE9B7-C91B-4685-8BD4-C76C461E3DEB}" type="presOf" srcId="{FB280DA5-9DAE-4530-9BA7-87430B5682EF}" destId="{E56EAD69-8C5C-422F-94A4-4355FB82C1EA}" srcOrd="1" destOrd="0" presId="urn:microsoft.com/office/officeart/2005/8/layout/list1"/>
    <dgm:cxn modelId="{6C0238C5-BE64-4D89-BF9A-AE15568FBD5B}" type="presOf" srcId="{44F0E2C1-5DB1-449C-9B5A-4CD3B8B37E4E}" destId="{859BC9B6-8CAE-45EE-AC01-1DD67EB57324}" srcOrd="0" destOrd="0" presId="urn:microsoft.com/office/officeart/2005/8/layout/list1"/>
    <dgm:cxn modelId="{4B934FC7-3A33-4C7E-AF97-593C87296CDB}" type="presOf" srcId="{3F9BEAEC-AA1C-490C-8FE5-30A9E18BE4BD}" destId="{18124FB9-BB83-434D-B733-3BFB7832D17D}" srcOrd="1" destOrd="0" presId="urn:microsoft.com/office/officeart/2005/8/layout/list1"/>
    <dgm:cxn modelId="{B6C81AD2-7904-410A-A567-FB032576DC49}" type="presOf" srcId="{27B4DE44-B5EE-445C-AAC3-FE34A241A00F}" destId="{76BFC1EF-E866-4FBB-8AEA-509E08A34768}" srcOrd="1" destOrd="0" presId="urn:microsoft.com/office/officeart/2005/8/layout/list1"/>
    <dgm:cxn modelId="{F4F2A1D2-8743-434B-AD8F-25B49752BC2D}" type="presOf" srcId="{90F67EBE-D843-4FF0-8EE2-74F973EA4F58}" destId="{DBAE61B6-C9E1-4A00-A1EF-96D8D8706260}" srcOrd="0" destOrd="0" presId="urn:microsoft.com/office/officeart/2005/8/layout/list1"/>
    <dgm:cxn modelId="{FD3FC1E4-70A7-4A06-BDF1-4CC2FBD2A081}" type="presOf" srcId="{8DA7D0E9-24F9-415E-A583-2E6BFB89053C}" destId="{24E09B47-5720-43F9-9E52-237B7750865B}" srcOrd="0" destOrd="0" presId="urn:microsoft.com/office/officeart/2005/8/layout/list1"/>
    <dgm:cxn modelId="{2B567EE7-F694-4861-ADD4-4F6F551C3CA6}" type="presOf" srcId="{44F0E2C1-5DB1-449C-9B5A-4CD3B8B37E4E}" destId="{5CB40B48-B2F7-4D85-9F8F-42892E035245}" srcOrd="1" destOrd="0" presId="urn:microsoft.com/office/officeart/2005/8/layout/list1"/>
    <dgm:cxn modelId="{B3693DF4-2258-4E43-80C6-0435302289BF}" type="presOf" srcId="{27B4DE44-B5EE-445C-AAC3-FE34A241A00F}" destId="{D5B55D4E-89D3-4B7E-8919-E376396D102E}" srcOrd="0" destOrd="0" presId="urn:microsoft.com/office/officeart/2005/8/layout/list1"/>
    <dgm:cxn modelId="{14D624F8-87B5-4BE7-A68D-11F364A5A9B7}" srcId="{90F67EBE-D843-4FF0-8EE2-74F973EA4F58}" destId="{FB280DA5-9DAE-4530-9BA7-87430B5682EF}" srcOrd="1" destOrd="0" parTransId="{90364846-D99D-4A52-9E08-BC9F689E8DC5}" sibTransId="{CF190211-77F8-4F35-B958-822DECB5E2B2}"/>
    <dgm:cxn modelId="{8014119C-EED4-4C6C-BB30-7FA87039EC51}" type="presParOf" srcId="{DBAE61B6-C9E1-4A00-A1EF-96D8D8706260}" destId="{06FABD8C-EF17-4489-8100-B7711FA69E0B}" srcOrd="0" destOrd="0" presId="urn:microsoft.com/office/officeart/2005/8/layout/list1"/>
    <dgm:cxn modelId="{6567590E-289C-49FB-B5F1-1A5DBB620814}" type="presParOf" srcId="{06FABD8C-EF17-4489-8100-B7711FA69E0B}" destId="{3391F0E2-9ED0-4C8F-BCD0-B38A0106CFD5}" srcOrd="0" destOrd="0" presId="urn:microsoft.com/office/officeart/2005/8/layout/list1"/>
    <dgm:cxn modelId="{5D5CEB74-6ED7-4DF7-B91D-D1B404DB4699}" type="presParOf" srcId="{06FABD8C-EF17-4489-8100-B7711FA69E0B}" destId="{58FF4BA9-913D-41D3-8B92-05427E25C5DA}" srcOrd="1" destOrd="0" presId="urn:microsoft.com/office/officeart/2005/8/layout/list1"/>
    <dgm:cxn modelId="{111113F0-D98F-47E1-8F06-801E418F0315}" type="presParOf" srcId="{DBAE61B6-C9E1-4A00-A1EF-96D8D8706260}" destId="{7ED675C6-FB23-434D-BBC4-DEDA5EB16EF5}" srcOrd="1" destOrd="0" presId="urn:microsoft.com/office/officeart/2005/8/layout/list1"/>
    <dgm:cxn modelId="{EDEB8545-31C8-4AB9-95F4-B5B035B79ADE}" type="presParOf" srcId="{DBAE61B6-C9E1-4A00-A1EF-96D8D8706260}" destId="{C5DFC9FA-74A6-4E36-8A2E-3BB2616F6940}" srcOrd="2" destOrd="0" presId="urn:microsoft.com/office/officeart/2005/8/layout/list1"/>
    <dgm:cxn modelId="{9DCE467F-12BF-4F39-8F51-905C1E613EF2}" type="presParOf" srcId="{DBAE61B6-C9E1-4A00-A1EF-96D8D8706260}" destId="{685F6220-8613-4EF1-9F7C-3037C530C1EB}" srcOrd="3" destOrd="0" presId="urn:microsoft.com/office/officeart/2005/8/layout/list1"/>
    <dgm:cxn modelId="{160A72C6-35A7-4FAD-96E2-1B20EA08CBE2}" type="presParOf" srcId="{DBAE61B6-C9E1-4A00-A1EF-96D8D8706260}" destId="{D3A58244-411A-477A-A302-BACA8E3E26BC}" srcOrd="4" destOrd="0" presId="urn:microsoft.com/office/officeart/2005/8/layout/list1"/>
    <dgm:cxn modelId="{0C4C1A38-9ACF-42A7-BBE0-5B9E793E262F}" type="presParOf" srcId="{D3A58244-411A-477A-A302-BACA8E3E26BC}" destId="{7283A24E-89C4-4CFB-A2E6-B8BD07A1D162}" srcOrd="0" destOrd="0" presId="urn:microsoft.com/office/officeart/2005/8/layout/list1"/>
    <dgm:cxn modelId="{0170F08A-BB3D-48B5-9F4D-0D501B05DBFE}" type="presParOf" srcId="{D3A58244-411A-477A-A302-BACA8E3E26BC}" destId="{E56EAD69-8C5C-422F-94A4-4355FB82C1EA}" srcOrd="1" destOrd="0" presId="urn:microsoft.com/office/officeart/2005/8/layout/list1"/>
    <dgm:cxn modelId="{0B04B57A-DB74-4444-B527-834AA9ED79BB}" type="presParOf" srcId="{DBAE61B6-C9E1-4A00-A1EF-96D8D8706260}" destId="{ECC579DC-C9F8-4971-A7FA-FB9598B027BB}" srcOrd="5" destOrd="0" presId="urn:microsoft.com/office/officeart/2005/8/layout/list1"/>
    <dgm:cxn modelId="{A90B099E-F5D8-4111-BBC7-F8374BE193AE}" type="presParOf" srcId="{DBAE61B6-C9E1-4A00-A1EF-96D8D8706260}" destId="{07E545B9-FE5C-4972-9753-4396D616E910}" srcOrd="6" destOrd="0" presId="urn:microsoft.com/office/officeart/2005/8/layout/list1"/>
    <dgm:cxn modelId="{658F42C6-A58E-4BD5-BBD0-ABB95543F0AD}" type="presParOf" srcId="{DBAE61B6-C9E1-4A00-A1EF-96D8D8706260}" destId="{6696A696-4F9E-4097-8435-BF6867902DB8}" srcOrd="7" destOrd="0" presId="urn:microsoft.com/office/officeart/2005/8/layout/list1"/>
    <dgm:cxn modelId="{6D0DEE81-94D4-4D68-A71F-A9C1F2C28DB2}" type="presParOf" srcId="{DBAE61B6-C9E1-4A00-A1EF-96D8D8706260}" destId="{BD31517D-A313-4230-A089-BD401E92A376}" srcOrd="8" destOrd="0" presId="urn:microsoft.com/office/officeart/2005/8/layout/list1"/>
    <dgm:cxn modelId="{4D968BB9-6F94-4C44-B094-BCD30B3A75C6}" type="presParOf" srcId="{BD31517D-A313-4230-A089-BD401E92A376}" destId="{9CDBF536-8390-40E7-8FC0-68CF0DA60BDF}" srcOrd="0" destOrd="0" presId="urn:microsoft.com/office/officeart/2005/8/layout/list1"/>
    <dgm:cxn modelId="{38532751-D19C-41E0-9B5D-79AA4D6AA3EE}" type="presParOf" srcId="{BD31517D-A313-4230-A089-BD401E92A376}" destId="{18124FB9-BB83-434D-B733-3BFB7832D17D}" srcOrd="1" destOrd="0" presId="urn:microsoft.com/office/officeart/2005/8/layout/list1"/>
    <dgm:cxn modelId="{F283EC26-F1C2-4834-AB5D-A22D5DFE0C89}" type="presParOf" srcId="{DBAE61B6-C9E1-4A00-A1EF-96D8D8706260}" destId="{F31F2F10-B326-44A1-832E-A4601D06D6FA}" srcOrd="9" destOrd="0" presId="urn:microsoft.com/office/officeart/2005/8/layout/list1"/>
    <dgm:cxn modelId="{2DAFEC97-AB1C-42A8-A894-6D3FEEEBEB34}" type="presParOf" srcId="{DBAE61B6-C9E1-4A00-A1EF-96D8D8706260}" destId="{90234F46-185C-4031-A0E8-63EA7BFC383D}" srcOrd="10" destOrd="0" presId="urn:microsoft.com/office/officeart/2005/8/layout/list1"/>
    <dgm:cxn modelId="{A401954F-C40D-4EA7-B7F3-73A62543533F}" type="presParOf" srcId="{DBAE61B6-C9E1-4A00-A1EF-96D8D8706260}" destId="{D8B7EDE7-5C7B-44D0-A66B-48F691616BFC}" srcOrd="11" destOrd="0" presId="urn:microsoft.com/office/officeart/2005/8/layout/list1"/>
    <dgm:cxn modelId="{CCE67B2C-8F10-4EB7-B6DD-1BEC7992AB10}" type="presParOf" srcId="{DBAE61B6-C9E1-4A00-A1EF-96D8D8706260}" destId="{EFF7BB39-045D-45A7-A49A-30D055C37FF8}" srcOrd="12" destOrd="0" presId="urn:microsoft.com/office/officeart/2005/8/layout/list1"/>
    <dgm:cxn modelId="{1E226E54-56F0-465A-BB6F-FA364FD677CE}" type="presParOf" srcId="{EFF7BB39-045D-45A7-A49A-30D055C37FF8}" destId="{859BC9B6-8CAE-45EE-AC01-1DD67EB57324}" srcOrd="0" destOrd="0" presId="urn:microsoft.com/office/officeart/2005/8/layout/list1"/>
    <dgm:cxn modelId="{FDC3AABB-57C8-4EF0-97EC-69BF2627943E}" type="presParOf" srcId="{EFF7BB39-045D-45A7-A49A-30D055C37FF8}" destId="{5CB40B48-B2F7-4D85-9F8F-42892E035245}" srcOrd="1" destOrd="0" presId="urn:microsoft.com/office/officeart/2005/8/layout/list1"/>
    <dgm:cxn modelId="{F714BFC0-CC27-4471-A3E3-EF362E2BEE26}" type="presParOf" srcId="{DBAE61B6-C9E1-4A00-A1EF-96D8D8706260}" destId="{A613E76E-4CB5-48F7-BE23-49468A77829D}" srcOrd="13" destOrd="0" presId="urn:microsoft.com/office/officeart/2005/8/layout/list1"/>
    <dgm:cxn modelId="{049AEBA8-572F-4A5E-8A6D-244355CE4937}" type="presParOf" srcId="{DBAE61B6-C9E1-4A00-A1EF-96D8D8706260}" destId="{6D8EA13E-E1DB-4AEC-9A1B-A9C21169E46E}" srcOrd="14" destOrd="0" presId="urn:microsoft.com/office/officeart/2005/8/layout/list1"/>
    <dgm:cxn modelId="{1AD2B2D8-4A80-4D4A-AE4A-74998EB3F8C8}" type="presParOf" srcId="{DBAE61B6-C9E1-4A00-A1EF-96D8D8706260}" destId="{7D7123F8-D622-47C9-B7C3-A160421E4EE9}" srcOrd="15" destOrd="0" presId="urn:microsoft.com/office/officeart/2005/8/layout/list1"/>
    <dgm:cxn modelId="{7F30B22A-7A99-47C5-ABA7-89E6C9D7929B}" type="presParOf" srcId="{DBAE61B6-C9E1-4A00-A1EF-96D8D8706260}" destId="{EC4A1315-8400-4B89-9CB4-25673BA68078}" srcOrd="16" destOrd="0" presId="urn:microsoft.com/office/officeart/2005/8/layout/list1"/>
    <dgm:cxn modelId="{7030E3FA-9D53-4F0B-AC5B-2723BF5FA80E}" type="presParOf" srcId="{EC4A1315-8400-4B89-9CB4-25673BA68078}" destId="{D5B55D4E-89D3-4B7E-8919-E376396D102E}" srcOrd="0" destOrd="0" presId="urn:microsoft.com/office/officeart/2005/8/layout/list1"/>
    <dgm:cxn modelId="{637F5A34-14FE-4DCC-A35D-6286B8C917BF}" type="presParOf" srcId="{EC4A1315-8400-4B89-9CB4-25673BA68078}" destId="{76BFC1EF-E866-4FBB-8AEA-509E08A34768}" srcOrd="1" destOrd="0" presId="urn:microsoft.com/office/officeart/2005/8/layout/list1"/>
    <dgm:cxn modelId="{B7CA5531-FAEB-4DA2-8E9D-E0D6A2C25AF9}" type="presParOf" srcId="{DBAE61B6-C9E1-4A00-A1EF-96D8D8706260}" destId="{5AC93DBA-A2BF-4B10-BCE1-FCF754F64A09}" srcOrd="17" destOrd="0" presId="urn:microsoft.com/office/officeart/2005/8/layout/list1"/>
    <dgm:cxn modelId="{61D72E29-3F48-45B2-BF79-B38307D68170}" type="presParOf" srcId="{DBAE61B6-C9E1-4A00-A1EF-96D8D8706260}" destId="{EE3DB8E2-857F-4861-A2A0-2862D847A245}" srcOrd="18" destOrd="0" presId="urn:microsoft.com/office/officeart/2005/8/layout/list1"/>
    <dgm:cxn modelId="{76C4C782-31C5-432C-ADC9-3A5E36555818}" type="presParOf" srcId="{DBAE61B6-C9E1-4A00-A1EF-96D8D8706260}" destId="{599C1325-21D8-4A6B-93F0-CDDCF680743B}" srcOrd="19" destOrd="0" presId="urn:microsoft.com/office/officeart/2005/8/layout/list1"/>
    <dgm:cxn modelId="{A9593C22-69C4-49BD-A2FC-BFB7A0064DA4}" type="presParOf" srcId="{DBAE61B6-C9E1-4A00-A1EF-96D8D8706260}" destId="{C642D33D-6827-4F4E-96FE-9027AD3E5BF6}" srcOrd="20" destOrd="0" presId="urn:microsoft.com/office/officeart/2005/8/layout/list1"/>
    <dgm:cxn modelId="{22B2294D-CC0B-4BBD-8CA9-4DB8A9347533}" type="presParOf" srcId="{C642D33D-6827-4F4E-96FE-9027AD3E5BF6}" destId="{24E09B47-5720-43F9-9E52-237B7750865B}" srcOrd="0" destOrd="0" presId="urn:microsoft.com/office/officeart/2005/8/layout/list1"/>
    <dgm:cxn modelId="{3C2168F3-000C-4905-A49E-EAC793729C92}" type="presParOf" srcId="{C642D33D-6827-4F4E-96FE-9027AD3E5BF6}" destId="{C0B242BC-0EE2-49E2-A563-9BA8CD6404DC}" srcOrd="1" destOrd="0" presId="urn:microsoft.com/office/officeart/2005/8/layout/list1"/>
    <dgm:cxn modelId="{F496D26C-28D8-4C1E-B140-73B243EE4188}" type="presParOf" srcId="{DBAE61B6-C9E1-4A00-A1EF-96D8D8706260}" destId="{61D8C4B9-DEB3-411E-9026-4C90EA3B7FB9}" srcOrd="21" destOrd="0" presId="urn:microsoft.com/office/officeart/2005/8/layout/list1"/>
    <dgm:cxn modelId="{DDCDDB15-80AE-46C2-804F-7AF2DA7D32DB}" type="presParOf" srcId="{DBAE61B6-C9E1-4A00-A1EF-96D8D8706260}" destId="{7394A89F-E802-4A66-9BCD-7F527A19C091}" srcOrd="2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DFC9FA-74A6-4E36-8A2E-3BB2616F6940}">
      <dsp:nvSpPr>
        <dsp:cNvPr id="0" name=""/>
        <dsp:cNvSpPr/>
      </dsp:nvSpPr>
      <dsp:spPr>
        <a:xfrm>
          <a:off x="0" y="244147"/>
          <a:ext cx="5668310" cy="40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8FF4BA9-913D-41D3-8B92-05427E25C5DA}">
      <dsp:nvSpPr>
        <dsp:cNvPr id="0" name=""/>
        <dsp:cNvSpPr/>
      </dsp:nvSpPr>
      <dsp:spPr>
        <a:xfrm>
          <a:off x="283415" y="7987"/>
          <a:ext cx="3967817" cy="4723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974" tIns="0" rIns="149974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600" kern="1200"/>
            <a:t>Wat is ons project?</a:t>
          </a:r>
          <a:endParaRPr lang="en-US" sz="1600" kern="1200"/>
        </a:p>
      </dsp:txBody>
      <dsp:txXfrm>
        <a:off x="306472" y="31044"/>
        <a:ext cx="3921703" cy="426206"/>
      </dsp:txXfrm>
    </dsp:sp>
    <dsp:sp modelId="{07E545B9-FE5C-4972-9753-4396D616E910}">
      <dsp:nvSpPr>
        <dsp:cNvPr id="0" name=""/>
        <dsp:cNvSpPr/>
      </dsp:nvSpPr>
      <dsp:spPr>
        <a:xfrm>
          <a:off x="0" y="969907"/>
          <a:ext cx="5668310" cy="40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56EAD69-8C5C-422F-94A4-4355FB82C1EA}">
      <dsp:nvSpPr>
        <dsp:cNvPr id="0" name=""/>
        <dsp:cNvSpPr/>
      </dsp:nvSpPr>
      <dsp:spPr>
        <a:xfrm>
          <a:off x="283415" y="733748"/>
          <a:ext cx="3967817" cy="4723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974" tIns="0" rIns="149974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600" kern="1200"/>
            <a:t>Wat hebben wij gedaan?</a:t>
          </a:r>
          <a:endParaRPr lang="en-US" sz="1600" kern="1200"/>
        </a:p>
      </dsp:txBody>
      <dsp:txXfrm>
        <a:off x="306472" y="756805"/>
        <a:ext cx="3921703" cy="426206"/>
      </dsp:txXfrm>
    </dsp:sp>
    <dsp:sp modelId="{90234F46-185C-4031-A0E8-63EA7BFC383D}">
      <dsp:nvSpPr>
        <dsp:cNvPr id="0" name=""/>
        <dsp:cNvSpPr/>
      </dsp:nvSpPr>
      <dsp:spPr>
        <a:xfrm>
          <a:off x="0" y="1695667"/>
          <a:ext cx="5668310" cy="40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8124FB9-BB83-434D-B733-3BFB7832D17D}">
      <dsp:nvSpPr>
        <dsp:cNvPr id="0" name=""/>
        <dsp:cNvSpPr/>
      </dsp:nvSpPr>
      <dsp:spPr>
        <a:xfrm>
          <a:off x="283415" y="1459507"/>
          <a:ext cx="3967817" cy="4723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974" tIns="0" rIns="149974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600" kern="1200"/>
            <a:t>Demo</a:t>
          </a:r>
          <a:endParaRPr lang="en-US" sz="1600" kern="1200"/>
        </a:p>
      </dsp:txBody>
      <dsp:txXfrm>
        <a:off x="306472" y="1482564"/>
        <a:ext cx="3921703" cy="426206"/>
      </dsp:txXfrm>
    </dsp:sp>
    <dsp:sp modelId="{6D8EA13E-E1DB-4AEC-9A1B-A9C21169E46E}">
      <dsp:nvSpPr>
        <dsp:cNvPr id="0" name=""/>
        <dsp:cNvSpPr/>
      </dsp:nvSpPr>
      <dsp:spPr>
        <a:xfrm>
          <a:off x="0" y="2421427"/>
          <a:ext cx="5668310" cy="40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CB40B48-B2F7-4D85-9F8F-42892E035245}">
      <dsp:nvSpPr>
        <dsp:cNvPr id="0" name=""/>
        <dsp:cNvSpPr/>
      </dsp:nvSpPr>
      <dsp:spPr>
        <a:xfrm>
          <a:off x="283415" y="2185267"/>
          <a:ext cx="3967817" cy="4723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974" tIns="0" rIns="149974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600" kern="1200"/>
            <a:t>Volgende </a:t>
          </a:r>
          <a:r>
            <a:rPr lang="nl-NL" sz="1600" kern="1200">
              <a:latin typeface="Gill Sans MT" panose="02020404030301010803"/>
            </a:rPr>
            <a:t>periode</a:t>
          </a:r>
          <a:endParaRPr lang="en-US" sz="1600" kern="1200">
            <a:latin typeface="Gill Sans MT" panose="02020404030301010803"/>
          </a:endParaRPr>
        </a:p>
      </dsp:txBody>
      <dsp:txXfrm>
        <a:off x="306472" y="2208324"/>
        <a:ext cx="3921703" cy="426206"/>
      </dsp:txXfrm>
    </dsp:sp>
    <dsp:sp modelId="{EE3DB8E2-857F-4861-A2A0-2862D847A245}">
      <dsp:nvSpPr>
        <dsp:cNvPr id="0" name=""/>
        <dsp:cNvSpPr/>
      </dsp:nvSpPr>
      <dsp:spPr>
        <a:xfrm>
          <a:off x="0" y="3147188"/>
          <a:ext cx="5668310" cy="40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6BFC1EF-E866-4FBB-8AEA-509E08A34768}">
      <dsp:nvSpPr>
        <dsp:cNvPr id="0" name=""/>
        <dsp:cNvSpPr/>
      </dsp:nvSpPr>
      <dsp:spPr>
        <a:xfrm>
          <a:off x="283415" y="2911028"/>
          <a:ext cx="3967817" cy="4723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974" tIns="0" rIns="149974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600" kern="1200">
              <a:latin typeface="Gill Sans MT" panose="02020404030301010803"/>
            </a:rPr>
            <a:t>Reflectie</a:t>
          </a:r>
        </a:p>
      </dsp:txBody>
      <dsp:txXfrm>
        <a:off x="306472" y="2934085"/>
        <a:ext cx="3921703" cy="426206"/>
      </dsp:txXfrm>
    </dsp:sp>
    <dsp:sp modelId="{7394A89F-E802-4A66-9BCD-7F527A19C091}">
      <dsp:nvSpPr>
        <dsp:cNvPr id="0" name=""/>
        <dsp:cNvSpPr/>
      </dsp:nvSpPr>
      <dsp:spPr>
        <a:xfrm>
          <a:off x="0" y="3872948"/>
          <a:ext cx="5668310" cy="40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0B242BC-0EE2-49E2-A563-9BA8CD6404DC}">
      <dsp:nvSpPr>
        <dsp:cNvPr id="0" name=""/>
        <dsp:cNvSpPr/>
      </dsp:nvSpPr>
      <dsp:spPr>
        <a:xfrm>
          <a:off x="283415" y="3636788"/>
          <a:ext cx="3967817" cy="4723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974" tIns="0" rIns="149974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600" kern="1200"/>
            <a:t>Vragen</a:t>
          </a:r>
          <a:endParaRPr lang="en-US" sz="1600" kern="1200"/>
        </a:p>
      </dsp:txBody>
      <dsp:txXfrm>
        <a:off x="306472" y="3659845"/>
        <a:ext cx="3921703" cy="4262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09FF90-B360-4734-AAD4-0A5C9F73422D}" type="datetimeFigureOut">
              <a:t>2/1/2025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37DFCC-30BB-4872-B1CD-5563D15798D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0975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Als </a:t>
            </a:r>
            <a:r>
              <a:rPr lang="en-US" err="1"/>
              <a:t>allereerst</a:t>
            </a:r>
            <a:r>
              <a:rPr lang="en-US"/>
              <a:t> </a:t>
            </a:r>
            <a:r>
              <a:rPr lang="en-US" err="1"/>
              <a:t>hebben</a:t>
            </a:r>
            <a:r>
              <a:rPr lang="en-US"/>
              <a:t> </a:t>
            </a:r>
            <a:r>
              <a:rPr lang="en-US" err="1"/>
              <a:t>wij</a:t>
            </a:r>
            <a:r>
              <a:rPr lang="en-US"/>
              <a:t> </a:t>
            </a:r>
            <a:r>
              <a:rPr lang="en-US" err="1"/>
              <a:t>een</a:t>
            </a:r>
            <a:r>
              <a:rPr lang="en-US"/>
              <a:t> </a:t>
            </a:r>
            <a:r>
              <a:rPr lang="en-US" err="1"/>
              <a:t>gesprek</a:t>
            </a:r>
            <a:r>
              <a:rPr lang="en-US"/>
              <a:t> </a:t>
            </a:r>
            <a:r>
              <a:rPr lang="en-US" err="1"/>
              <a:t>gehad</a:t>
            </a:r>
            <a:r>
              <a:rPr lang="en-US"/>
              <a:t> met </a:t>
            </a:r>
            <a:r>
              <a:rPr lang="en-US" err="1"/>
              <a:t>onze</a:t>
            </a:r>
            <a:r>
              <a:rPr lang="en-US"/>
              <a:t> </a:t>
            </a:r>
            <a:r>
              <a:rPr lang="en-US" err="1"/>
              <a:t>opdrachtgever</a:t>
            </a:r>
            <a:r>
              <a:rPr lang="en-US"/>
              <a:t> over wat we </a:t>
            </a:r>
            <a:r>
              <a:rPr lang="en-US" err="1"/>
              <a:t>nou</a:t>
            </a:r>
            <a:r>
              <a:rPr lang="en-US"/>
              <a:t> </a:t>
            </a:r>
            <a:r>
              <a:rPr lang="en-US" err="1"/>
              <a:t>eigenlijk</a:t>
            </a:r>
            <a:r>
              <a:rPr lang="en-US"/>
              <a:t> </a:t>
            </a:r>
            <a:r>
              <a:rPr lang="en-US" err="1"/>
              <a:t>moeten</a:t>
            </a:r>
            <a:r>
              <a:rPr lang="en-US"/>
              <a:t> </a:t>
            </a:r>
            <a:r>
              <a:rPr lang="en-US" err="1"/>
              <a:t>doen</a:t>
            </a:r>
            <a:r>
              <a:rPr lang="en-US"/>
              <a:t>.</a:t>
            </a:r>
          </a:p>
          <a:p>
            <a:r>
              <a:rPr lang="en-US"/>
              <a:t>Wat we </a:t>
            </a:r>
            <a:r>
              <a:rPr lang="en-US" err="1"/>
              <a:t>hier</a:t>
            </a:r>
            <a:r>
              <a:rPr lang="en-US"/>
              <a:t> </a:t>
            </a:r>
            <a:r>
              <a:rPr lang="en-US" err="1"/>
              <a:t>uit</a:t>
            </a:r>
            <a:r>
              <a:rPr lang="en-US"/>
              <a:t> </a:t>
            </a:r>
            <a:r>
              <a:rPr lang="en-US" err="1"/>
              <a:t>hebben</a:t>
            </a:r>
            <a:r>
              <a:rPr lang="en-US"/>
              <a:t> </a:t>
            </a:r>
            <a:r>
              <a:rPr lang="en-US" err="1"/>
              <a:t>gehaald</a:t>
            </a:r>
            <a:r>
              <a:rPr lang="en-US"/>
              <a:t>:</a:t>
            </a:r>
          </a:p>
          <a:p>
            <a:r>
              <a:rPr lang="en-US" err="1"/>
              <a:t>Probleem</a:t>
            </a:r>
            <a:r>
              <a:rPr lang="en-US"/>
              <a:t>: Voor </a:t>
            </a:r>
            <a:r>
              <a:rPr lang="en-US" err="1"/>
              <a:t>zelf</a:t>
            </a:r>
            <a:r>
              <a:rPr lang="en-US"/>
              <a:t> </a:t>
            </a:r>
            <a:r>
              <a:rPr lang="en-US" err="1"/>
              <a:t>een</a:t>
            </a:r>
            <a:r>
              <a:rPr lang="en-US"/>
              <a:t> </a:t>
            </a:r>
            <a:r>
              <a:rPr lang="en-US" err="1"/>
              <a:t>startprocedure</a:t>
            </a:r>
            <a:r>
              <a:rPr lang="en-US"/>
              <a:t> door </a:t>
            </a:r>
            <a:r>
              <a:rPr lang="en-US" err="1"/>
              <a:t>lopen</a:t>
            </a:r>
            <a:r>
              <a:rPr lang="en-US"/>
              <a:t> </a:t>
            </a:r>
            <a:r>
              <a:rPr lang="en-US" err="1"/>
              <a:t>heb</a:t>
            </a:r>
            <a:r>
              <a:rPr lang="en-US"/>
              <a:t> je </a:t>
            </a:r>
            <a:r>
              <a:rPr lang="en-US" err="1"/>
              <a:t>veel</a:t>
            </a:r>
            <a:r>
              <a:rPr lang="en-US"/>
              <a:t> </a:t>
            </a:r>
            <a:r>
              <a:rPr lang="en-US" err="1"/>
              <a:t>mensen</a:t>
            </a:r>
            <a:r>
              <a:rPr lang="en-US"/>
              <a:t> </a:t>
            </a:r>
            <a:r>
              <a:rPr lang="en-US" err="1"/>
              <a:t>nodig</a:t>
            </a:r>
            <a:r>
              <a:rPr lang="en-US"/>
              <a:t>, er </a:t>
            </a:r>
            <a:r>
              <a:rPr lang="en-US" err="1"/>
              <a:t>moet</a:t>
            </a:r>
            <a:r>
              <a:rPr lang="en-US"/>
              <a:t> </a:t>
            </a:r>
            <a:r>
              <a:rPr lang="en-US" err="1"/>
              <a:t>veel</a:t>
            </a:r>
            <a:r>
              <a:rPr lang="en-US"/>
              <a:t> in de </a:t>
            </a:r>
            <a:r>
              <a:rPr lang="en-US" err="1"/>
              <a:t>gaten</a:t>
            </a:r>
            <a:r>
              <a:rPr lang="en-US"/>
              <a:t> </a:t>
            </a:r>
            <a:r>
              <a:rPr lang="en-US" err="1"/>
              <a:t>gehouden</a:t>
            </a:r>
            <a:r>
              <a:rPr lang="en-US"/>
              <a:t> </a:t>
            </a:r>
            <a:r>
              <a:rPr lang="en-US" err="1"/>
              <a:t>worden</a:t>
            </a:r>
            <a:r>
              <a:rPr lang="en-US"/>
              <a:t> </a:t>
            </a:r>
            <a:r>
              <a:rPr lang="en-US" err="1"/>
              <a:t>zoal</a:t>
            </a:r>
            <a:r>
              <a:rPr lang="en-US"/>
              <a:t> </a:t>
            </a:r>
            <a:r>
              <a:rPr lang="en-US" err="1"/>
              <a:t>wanneer</a:t>
            </a:r>
            <a:r>
              <a:rPr lang="en-US"/>
              <a:t> </a:t>
            </a:r>
            <a:r>
              <a:rPr lang="en-US" err="1"/>
              <a:t>welke</a:t>
            </a:r>
            <a:r>
              <a:rPr lang="en-US"/>
              <a:t> </a:t>
            </a:r>
            <a:r>
              <a:rPr lang="en-US" err="1"/>
              <a:t>vlag</a:t>
            </a:r>
            <a:r>
              <a:rPr lang="en-US"/>
              <a:t> </a:t>
            </a:r>
            <a:r>
              <a:rPr lang="en-US" err="1"/>
              <a:t>omhoog</a:t>
            </a:r>
            <a:r>
              <a:rPr lang="en-US"/>
              <a:t> </a:t>
            </a:r>
            <a:r>
              <a:rPr lang="en-US" err="1"/>
              <a:t>moet</a:t>
            </a:r>
            <a:r>
              <a:rPr lang="en-US"/>
              <a:t>, </a:t>
            </a:r>
            <a:r>
              <a:rPr lang="en-US" err="1"/>
              <a:t>wanneer</a:t>
            </a:r>
            <a:r>
              <a:rPr lang="en-US"/>
              <a:t> er </a:t>
            </a:r>
            <a:r>
              <a:rPr lang="en-US" err="1"/>
              <a:t>een</a:t>
            </a:r>
            <a:r>
              <a:rPr lang="en-US"/>
              <a:t> </a:t>
            </a:r>
            <a:r>
              <a:rPr lang="en-US" err="1"/>
              <a:t>geluidsignaal</a:t>
            </a:r>
            <a:r>
              <a:rPr lang="en-US"/>
              <a:t> </a:t>
            </a:r>
            <a:r>
              <a:rPr lang="en-US" err="1"/>
              <a:t>moet</a:t>
            </a:r>
            <a:r>
              <a:rPr lang="en-US"/>
              <a:t> </a:t>
            </a:r>
            <a:r>
              <a:rPr lang="en-US" err="1"/>
              <a:t>komen</a:t>
            </a:r>
            <a:r>
              <a:rPr lang="en-US"/>
              <a:t>, of </a:t>
            </a:r>
            <a:r>
              <a:rPr lang="en-US" err="1"/>
              <a:t>boten</a:t>
            </a:r>
            <a:r>
              <a:rPr lang="en-US"/>
              <a:t> </a:t>
            </a:r>
            <a:r>
              <a:rPr lang="en-US" err="1"/>
              <a:t>te</a:t>
            </a:r>
            <a:r>
              <a:rPr lang="en-US"/>
              <a:t> </a:t>
            </a:r>
            <a:r>
              <a:rPr lang="en-US" err="1"/>
              <a:t>vroeg</a:t>
            </a:r>
            <a:r>
              <a:rPr lang="en-US"/>
              <a:t> </a:t>
            </a:r>
            <a:r>
              <a:rPr lang="en-US" err="1"/>
              <a:t>starten</a:t>
            </a:r>
            <a:r>
              <a:rPr lang="en-US"/>
              <a:t> </a:t>
            </a:r>
            <a:r>
              <a:rPr lang="en-US" err="1"/>
              <a:t>en</a:t>
            </a:r>
            <a:r>
              <a:rPr lang="en-US"/>
              <a:t> </a:t>
            </a:r>
            <a:r>
              <a:rPr lang="en-US" err="1"/>
              <a:t>meer</a:t>
            </a:r>
            <a:r>
              <a:rPr lang="en-US"/>
              <a:t>.</a:t>
            </a:r>
          </a:p>
          <a:p>
            <a:r>
              <a:rPr lang="en-US"/>
              <a:t>Om </a:t>
            </a:r>
            <a:r>
              <a:rPr lang="en-US" err="1"/>
              <a:t>dit</a:t>
            </a:r>
            <a:r>
              <a:rPr lang="en-US"/>
              <a:t> </a:t>
            </a:r>
            <a:r>
              <a:rPr lang="en-US" err="1"/>
              <a:t>makkelijker</a:t>
            </a:r>
            <a:r>
              <a:rPr lang="en-US"/>
              <a:t> </a:t>
            </a:r>
            <a:r>
              <a:rPr lang="en-US" err="1"/>
              <a:t>te</a:t>
            </a:r>
            <a:r>
              <a:rPr lang="en-US"/>
              <a:t> </a:t>
            </a:r>
            <a:r>
              <a:rPr lang="en-US" err="1"/>
              <a:t>maken</a:t>
            </a:r>
            <a:r>
              <a:rPr lang="en-US"/>
              <a:t> is het </a:t>
            </a:r>
            <a:r>
              <a:rPr lang="en-US" err="1"/>
              <a:t>gewenst</a:t>
            </a:r>
            <a:r>
              <a:rPr lang="en-US"/>
              <a:t> om zo </a:t>
            </a:r>
            <a:r>
              <a:rPr lang="en-US" err="1"/>
              <a:t>veel</a:t>
            </a:r>
            <a:r>
              <a:rPr lang="en-US"/>
              <a:t> </a:t>
            </a:r>
            <a:r>
              <a:rPr lang="en-US" err="1"/>
              <a:t>mogenlijk</a:t>
            </a:r>
            <a:r>
              <a:rPr lang="en-US"/>
              <a:t> </a:t>
            </a:r>
            <a:r>
              <a:rPr lang="en-US" err="1"/>
              <a:t>dingen</a:t>
            </a:r>
            <a:r>
              <a:rPr lang="en-US"/>
              <a:t> </a:t>
            </a:r>
            <a:r>
              <a:rPr lang="en-US" err="1"/>
              <a:t>te</a:t>
            </a:r>
            <a:r>
              <a:rPr lang="en-US"/>
              <a:t> </a:t>
            </a:r>
            <a:r>
              <a:rPr lang="en-US" err="1"/>
              <a:t>automatiseren</a:t>
            </a:r>
            <a:r>
              <a:rPr lang="en-US"/>
              <a:t>. Naar </a:t>
            </a:r>
            <a:r>
              <a:rPr lang="en-US" err="1"/>
              <a:t>aanleiding</a:t>
            </a:r>
            <a:r>
              <a:rPr lang="en-US"/>
              <a:t> van </a:t>
            </a:r>
            <a:r>
              <a:rPr lang="en-US" err="1"/>
              <a:t>deze</a:t>
            </a:r>
            <a:r>
              <a:rPr lang="en-US"/>
              <a:t> </a:t>
            </a:r>
            <a:r>
              <a:rPr lang="en-US" err="1"/>
              <a:t>probleemstelling</a:t>
            </a:r>
            <a:r>
              <a:rPr lang="en-US"/>
              <a:t> </a:t>
            </a:r>
            <a:r>
              <a:rPr lang="en-US" err="1"/>
              <a:t>hebben</a:t>
            </a:r>
            <a:r>
              <a:rPr lang="en-US"/>
              <a:t> de </a:t>
            </a:r>
            <a:r>
              <a:rPr lang="en-US" err="1"/>
              <a:t>vorige</a:t>
            </a:r>
            <a:r>
              <a:rPr lang="en-US"/>
              <a:t> project </a:t>
            </a:r>
            <a:r>
              <a:rPr lang="en-US" err="1"/>
              <a:t>groepen</a:t>
            </a:r>
            <a:r>
              <a:rPr lang="en-US"/>
              <a:t> </a:t>
            </a:r>
            <a:r>
              <a:rPr lang="en-US" err="1"/>
              <a:t>een</a:t>
            </a:r>
            <a:r>
              <a:rPr lang="en-US"/>
              <a:t> </a:t>
            </a:r>
            <a:r>
              <a:rPr lang="en-US" err="1"/>
              <a:t>doos</a:t>
            </a:r>
            <a:r>
              <a:rPr lang="en-US"/>
              <a:t> </a:t>
            </a:r>
            <a:r>
              <a:rPr lang="en-US" err="1"/>
              <a:t>gemaakt</a:t>
            </a:r>
            <a:r>
              <a:rPr lang="en-US"/>
              <a:t> die: De </a:t>
            </a:r>
            <a:r>
              <a:rPr lang="en-US" err="1"/>
              <a:t>tijd</a:t>
            </a:r>
            <a:r>
              <a:rPr lang="en-US"/>
              <a:t> </a:t>
            </a:r>
            <a:r>
              <a:rPr lang="en-US" err="1"/>
              <a:t>bij</a:t>
            </a:r>
            <a:r>
              <a:rPr lang="en-US"/>
              <a:t> </a:t>
            </a:r>
            <a:r>
              <a:rPr lang="en-US" err="1"/>
              <a:t>houd</a:t>
            </a:r>
            <a:r>
              <a:rPr lang="en-US"/>
              <a:t>, </a:t>
            </a:r>
            <a:r>
              <a:rPr lang="en-US" err="1"/>
              <a:t>automatisch</a:t>
            </a:r>
            <a:r>
              <a:rPr lang="en-US"/>
              <a:t> </a:t>
            </a:r>
            <a:r>
              <a:rPr lang="en-US" err="1"/>
              <a:t>zegt</a:t>
            </a:r>
            <a:r>
              <a:rPr lang="en-US"/>
              <a:t> </a:t>
            </a:r>
            <a:r>
              <a:rPr lang="en-US" err="1"/>
              <a:t>welke</a:t>
            </a:r>
            <a:r>
              <a:rPr lang="en-US"/>
              <a:t> </a:t>
            </a:r>
            <a:r>
              <a:rPr lang="en-US" err="1"/>
              <a:t>vlaggen</a:t>
            </a:r>
            <a:r>
              <a:rPr lang="en-US"/>
              <a:t> </a:t>
            </a:r>
            <a:r>
              <a:rPr lang="en-US" err="1"/>
              <a:t>wanneer</a:t>
            </a:r>
            <a:r>
              <a:rPr lang="en-US"/>
              <a:t> </a:t>
            </a:r>
            <a:r>
              <a:rPr lang="en-US" err="1"/>
              <a:t>omhoog</a:t>
            </a:r>
            <a:r>
              <a:rPr lang="en-US"/>
              <a:t> </a:t>
            </a:r>
            <a:r>
              <a:rPr lang="en-US" err="1"/>
              <a:t>en</a:t>
            </a:r>
            <a:r>
              <a:rPr lang="en-US"/>
              <a:t> </a:t>
            </a:r>
            <a:r>
              <a:rPr lang="en-US" err="1"/>
              <a:t>omlaag</a:t>
            </a:r>
            <a:r>
              <a:rPr lang="en-US"/>
              <a:t> </a:t>
            </a:r>
            <a:r>
              <a:rPr lang="en-US" err="1"/>
              <a:t>moeten</a:t>
            </a:r>
            <a:r>
              <a:rPr lang="en-US"/>
              <a:t> </a:t>
            </a:r>
            <a:r>
              <a:rPr lang="en-US" err="1"/>
              <a:t>en</a:t>
            </a:r>
            <a:r>
              <a:rPr lang="en-US"/>
              <a:t> </a:t>
            </a:r>
            <a:r>
              <a:rPr lang="en-US" err="1"/>
              <a:t>automatisch</a:t>
            </a:r>
            <a:r>
              <a:rPr lang="en-US"/>
              <a:t> </a:t>
            </a:r>
            <a:r>
              <a:rPr lang="en-US" err="1"/>
              <a:t>toetert</a:t>
            </a:r>
            <a:r>
              <a:rPr lang="en-US"/>
              <a:t> op het </a:t>
            </a:r>
            <a:r>
              <a:rPr lang="en-US" err="1"/>
              <a:t>juiste</a:t>
            </a:r>
            <a:r>
              <a:rPr lang="en-US"/>
              <a:t> moment.</a:t>
            </a:r>
          </a:p>
          <a:p>
            <a:endParaRPr lang="en-US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37DFCC-30BB-4872-B1CD-5563D15798D9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4356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Wat </a:t>
            </a:r>
            <a:r>
              <a:rPr lang="en-US" err="1"/>
              <a:t>werdt</a:t>
            </a:r>
            <a:r>
              <a:rPr lang="en-US"/>
              <a:t> er </a:t>
            </a:r>
            <a:r>
              <a:rPr lang="en-US" err="1"/>
              <a:t>aan</a:t>
            </a:r>
            <a:r>
              <a:rPr lang="en-US"/>
              <a:t> </a:t>
            </a:r>
            <a:r>
              <a:rPr lang="en-US" err="1"/>
              <a:t>ons</a:t>
            </a:r>
            <a:r>
              <a:rPr lang="en-US"/>
              <a:t> </a:t>
            </a:r>
            <a:r>
              <a:rPr lang="en-US" err="1"/>
              <a:t>gevraagt</a:t>
            </a:r>
            <a:r>
              <a:rPr lang="en-US"/>
              <a:t>:</a:t>
            </a:r>
          </a:p>
          <a:p>
            <a:r>
              <a:rPr lang="en-US" err="1"/>
              <a:t>Inplaats</a:t>
            </a:r>
            <a:r>
              <a:rPr lang="en-US"/>
              <a:t> van </a:t>
            </a:r>
            <a:r>
              <a:rPr lang="en-US" err="1"/>
              <a:t>fisieke</a:t>
            </a:r>
            <a:r>
              <a:rPr lang="en-US"/>
              <a:t> </a:t>
            </a:r>
            <a:r>
              <a:rPr lang="en-US" err="1"/>
              <a:t>knoppen</a:t>
            </a:r>
            <a:r>
              <a:rPr lang="en-US"/>
              <a:t> op de </a:t>
            </a:r>
            <a:r>
              <a:rPr lang="en-US" err="1"/>
              <a:t>doos</a:t>
            </a:r>
            <a:r>
              <a:rPr lang="en-US"/>
              <a:t> </a:t>
            </a:r>
            <a:r>
              <a:rPr lang="en-US" err="1"/>
              <a:t>te</a:t>
            </a:r>
            <a:r>
              <a:rPr lang="en-US"/>
              <a:t> </a:t>
            </a:r>
            <a:r>
              <a:rPr lang="en-US" err="1"/>
              <a:t>gebruiken</a:t>
            </a:r>
            <a:r>
              <a:rPr lang="en-US"/>
              <a:t> </a:t>
            </a:r>
            <a:r>
              <a:rPr lang="en-US" err="1"/>
              <a:t>wil</a:t>
            </a:r>
            <a:r>
              <a:rPr lang="en-US"/>
              <a:t> de </a:t>
            </a:r>
            <a:r>
              <a:rPr lang="en-US" err="1"/>
              <a:t>gebruiker</a:t>
            </a:r>
            <a:r>
              <a:rPr lang="en-US"/>
              <a:t> </a:t>
            </a:r>
            <a:r>
              <a:rPr lang="en-US" err="1"/>
              <a:t>graag</a:t>
            </a:r>
            <a:r>
              <a:rPr lang="en-US"/>
              <a:t> via </a:t>
            </a:r>
            <a:r>
              <a:rPr lang="en-US" err="1"/>
              <a:t>een</a:t>
            </a:r>
            <a:r>
              <a:rPr lang="en-US"/>
              <a:t> app de </a:t>
            </a:r>
            <a:r>
              <a:rPr lang="en-US" err="1"/>
              <a:t>doos</a:t>
            </a:r>
            <a:r>
              <a:rPr lang="en-US"/>
              <a:t> </a:t>
            </a:r>
            <a:r>
              <a:rPr lang="en-US" err="1"/>
              <a:t>kunnen</a:t>
            </a:r>
            <a:r>
              <a:rPr lang="en-US"/>
              <a:t> </a:t>
            </a:r>
            <a:r>
              <a:rPr lang="en-US" err="1"/>
              <a:t>instellen</a:t>
            </a:r>
            <a:r>
              <a:rPr lang="en-US"/>
              <a:t>. Dit </a:t>
            </a:r>
            <a:r>
              <a:rPr lang="en-US" err="1"/>
              <a:t>houdt</a:t>
            </a:r>
            <a:r>
              <a:rPr lang="en-US"/>
              <a:t> in </a:t>
            </a:r>
            <a:r>
              <a:rPr lang="en-US" err="1"/>
              <a:t>dat</a:t>
            </a:r>
            <a:r>
              <a:rPr lang="en-US"/>
              <a:t> via </a:t>
            </a:r>
            <a:r>
              <a:rPr lang="en-US" err="1"/>
              <a:t>een</a:t>
            </a:r>
            <a:r>
              <a:rPr lang="en-US"/>
              <a:t> app </a:t>
            </a:r>
            <a:r>
              <a:rPr lang="en-US" err="1"/>
              <a:t>een</a:t>
            </a:r>
            <a:r>
              <a:rPr lang="en-US"/>
              <a:t> </a:t>
            </a:r>
            <a:r>
              <a:rPr lang="en-US" err="1"/>
              <a:t>startprocedure</a:t>
            </a:r>
            <a:r>
              <a:rPr lang="en-US"/>
              <a:t> </a:t>
            </a:r>
            <a:r>
              <a:rPr lang="en-US" err="1"/>
              <a:t>ingestelt</a:t>
            </a:r>
            <a:r>
              <a:rPr lang="en-US"/>
              <a:t> </a:t>
            </a:r>
            <a:r>
              <a:rPr lang="en-US" err="1"/>
              <a:t>en</a:t>
            </a:r>
            <a:r>
              <a:rPr lang="en-US"/>
              <a:t> </a:t>
            </a:r>
            <a:r>
              <a:rPr lang="en-US" err="1"/>
              <a:t>gevolgt</a:t>
            </a:r>
            <a:r>
              <a:rPr lang="en-US"/>
              <a:t> </a:t>
            </a:r>
            <a:r>
              <a:rPr lang="en-US" err="1"/>
              <a:t>kan</a:t>
            </a:r>
            <a:r>
              <a:rPr lang="en-US"/>
              <a:t> </a:t>
            </a:r>
            <a:r>
              <a:rPr lang="en-US" err="1"/>
              <a:t>worden</a:t>
            </a:r>
            <a:r>
              <a:rPr lang="en-US"/>
              <a:t>. Dit is </a:t>
            </a:r>
            <a:r>
              <a:rPr lang="en-US" err="1"/>
              <a:t>en</a:t>
            </a:r>
            <a:r>
              <a:rPr lang="en-US"/>
              <a:t> </a:t>
            </a:r>
            <a:r>
              <a:rPr lang="en-US" err="1"/>
              <a:t>overzichterlijker</a:t>
            </a:r>
            <a:r>
              <a:rPr lang="en-US"/>
              <a:t>, </a:t>
            </a:r>
            <a:r>
              <a:rPr lang="en-US" err="1"/>
              <a:t>en</a:t>
            </a:r>
            <a:r>
              <a:rPr lang="en-US"/>
              <a:t> </a:t>
            </a:r>
            <a:r>
              <a:rPr lang="en-US" err="1"/>
              <a:t>dat</a:t>
            </a:r>
            <a:r>
              <a:rPr lang="en-US"/>
              <a:t> </a:t>
            </a:r>
            <a:r>
              <a:rPr lang="en-US" err="1"/>
              <a:t>kun</a:t>
            </a:r>
            <a:r>
              <a:rPr lang="en-US"/>
              <a:t> je de </a:t>
            </a:r>
            <a:r>
              <a:rPr lang="en-US" err="1"/>
              <a:t>doos</a:t>
            </a:r>
            <a:r>
              <a:rPr lang="en-US"/>
              <a:t> </a:t>
            </a:r>
            <a:r>
              <a:rPr lang="en-US" err="1"/>
              <a:t>gewoon</a:t>
            </a:r>
            <a:r>
              <a:rPr lang="en-US"/>
              <a:t> </a:t>
            </a:r>
            <a:r>
              <a:rPr lang="en-US" err="1"/>
              <a:t>ergens</a:t>
            </a:r>
            <a:r>
              <a:rPr lang="en-US"/>
              <a:t> </a:t>
            </a:r>
            <a:r>
              <a:rPr lang="en-US" err="1"/>
              <a:t>neerzetten</a:t>
            </a:r>
            <a:r>
              <a:rPr lang="en-US"/>
              <a:t> </a:t>
            </a:r>
            <a:r>
              <a:rPr lang="en-US" err="1"/>
              <a:t>en</a:t>
            </a:r>
            <a:r>
              <a:rPr lang="en-US"/>
              <a:t> </a:t>
            </a:r>
            <a:r>
              <a:rPr lang="en-US" err="1"/>
              <a:t>verder</a:t>
            </a:r>
            <a:r>
              <a:rPr lang="en-US"/>
              <a:t> </a:t>
            </a:r>
            <a:r>
              <a:rPr lang="en-US" err="1"/>
              <a:t>niet</a:t>
            </a:r>
            <a:r>
              <a:rPr lang="en-US"/>
              <a:t> </a:t>
            </a:r>
            <a:r>
              <a:rPr lang="en-US" err="1"/>
              <a:t>aan</a:t>
            </a:r>
            <a:r>
              <a:rPr lang="en-US"/>
              <a:t> </a:t>
            </a:r>
            <a:r>
              <a:rPr lang="en-US" err="1"/>
              <a:t>te</a:t>
            </a:r>
            <a:r>
              <a:rPr lang="en-US"/>
              <a:t> </a:t>
            </a:r>
            <a:r>
              <a:rPr lang="en-US" err="1"/>
              <a:t>raken</a:t>
            </a:r>
            <a:r>
              <a:rPr lang="en-US"/>
              <a:t> (</a:t>
            </a:r>
            <a:r>
              <a:rPr lang="en-US" err="1"/>
              <a:t>dat</a:t>
            </a:r>
            <a:r>
              <a:rPr lang="en-US"/>
              <a:t> </a:t>
            </a:r>
            <a:r>
              <a:rPr lang="en-US" err="1"/>
              <a:t>kun</a:t>
            </a:r>
            <a:r>
              <a:rPr lang="en-US"/>
              <a:t> je </a:t>
            </a:r>
            <a:r>
              <a:rPr lang="en-US" err="1"/>
              <a:t>dus</a:t>
            </a:r>
            <a:r>
              <a:rPr lang="en-US"/>
              <a:t> </a:t>
            </a:r>
            <a:r>
              <a:rPr lang="en-US" err="1"/>
              <a:t>ook</a:t>
            </a:r>
            <a:r>
              <a:rPr lang="en-US"/>
              <a:t> lekker </a:t>
            </a:r>
            <a:r>
              <a:rPr lang="en-US" err="1"/>
              <a:t>binnen</a:t>
            </a:r>
            <a:r>
              <a:rPr lang="en-US"/>
              <a:t> </a:t>
            </a:r>
            <a:r>
              <a:rPr lang="en-US" err="1"/>
              <a:t>uit</a:t>
            </a:r>
            <a:r>
              <a:rPr lang="en-US"/>
              <a:t> de regen </a:t>
            </a:r>
            <a:r>
              <a:rPr lang="en-US" err="1"/>
              <a:t>gaan</a:t>
            </a:r>
            <a:r>
              <a:rPr lang="en-US"/>
              <a:t> </a:t>
            </a:r>
            <a:r>
              <a:rPr lang="en-US" err="1"/>
              <a:t>zitten</a:t>
            </a:r>
            <a:r>
              <a:rPr lang="en-US"/>
              <a:t>).</a:t>
            </a:r>
            <a:endParaRPr lang="en-US">
              <a:cs typeface="Calibri"/>
            </a:endParaRPr>
          </a:p>
          <a:p>
            <a:r>
              <a:rPr lang="en-US"/>
              <a:t>De </a:t>
            </a:r>
            <a:r>
              <a:rPr lang="en-US" err="1"/>
              <a:t>vorige</a:t>
            </a:r>
            <a:r>
              <a:rPr lang="en-US"/>
              <a:t> </a:t>
            </a:r>
            <a:r>
              <a:rPr lang="en-US" err="1"/>
              <a:t>versies</a:t>
            </a:r>
            <a:r>
              <a:rPr lang="en-US"/>
              <a:t> van de </a:t>
            </a:r>
            <a:r>
              <a:rPr lang="en-US" err="1"/>
              <a:t>doos</a:t>
            </a:r>
            <a:r>
              <a:rPr lang="en-US"/>
              <a:t> </a:t>
            </a:r>
            <a:r>
              <a:rPr lang="en-US" err="1"/>
              <a:t>waren</a:t>
            </a:r>
            <a:r>
              <a:rPr lang="en-US"/>
              <a:t> </a:t>
            </a:r>
            <a:r>
              <a:rPr lang="en-US" err="1"/>
              <a:t>niet</a:t>
            </a:r>
            <a:r>
              <a:rPr lang="en-US"/>
              <a:t> </a:t>
            </a:r>
            <a:r>
              <a:rPr lang="en-US" err="1"/>
              <a:t>voldoende</a:t>
            </a:r>
            <a:r>
              <a:rPr lang="en-US"/>
              <a:t> </a:t>
            </a:r>
            <a:r>
              <a:rPr lang="en-US" err="1"/>
              <a:t>waterdicht</a:t>
            </a:r>
            <a:r>
              <a:rPr lang="en-US"/>
              <a:t> </a:t>
            </a:r>
            <a:r>
              <a:rPr lang="en-US" err="1"/>
              <a:t>waardoor</a:t>
            </a:r>
            <a:r>
              <a:rPr lang="en-US"/>
              <a:t> het </a:t>
            </a:r>
            <a:r>
              <a:rPr lang="en-US" err="1"/>
              <a:t>soms</a:t>
            </a:r>
            <a:r>
              <a:rPr lang="en-US"/>
              <a:t> mis </a:t>
            </a:r>
            <a:r>
              <a:rPr lang="en-US" err="1"/>
              <a:t>ging</a:t>
            </a:r>
            <a:r>
              <a:rPr lang="en-US"/>
              <a:t> </a:t>
            </a:r>
            <a:r>
              <a:rPr lang="en-US" err="1"/>
              <a:t>tijdens</a:t>
            </a:r>
            <a:r>
              <a:rPr lang="en-US"/>
              <a:t> </a:t>
            </a:r>
            <a:r>
              <a:rPr lang="en-US" err="1"/>
              <a:t>een</a:t>
            </a:r>
            <a:r>
              <a:rPr lang="en-US"/>
              <a:t> start. De </a:t>
            </a:r>
            <a:r>
              <a:rPr lang="en-US" err="1"/>
              <a:t>vraag</a:t>
            </a:r>
            <a:r>
              <a:rPr lang="en-US"/>
              <a:t> </a:t>
            </a:r>
            <a:r>
              <a:rPr lang="en-US" err="1"/>
              <a:t>hier</a:t>
            </a:r>
            <a:r>
              <a:rPr lang="en-US"/>
              <a:t> was </a:t>
            </a:r>
            <a:r>
              <a:rPr lang="en-US" err="1"/>
              <a:t>dus</a:t>
            </a:r>
            <a:r>
              <a:rPr lang="en-US"/>
              <a:t> om de </a:t>
            </a:r>
            <a:r>
              <a:rPr lang="en-US" err="1"/>
              <a:t>doos</a:t>
            </a:r>
            <a:r>
              <a:rPr lang="en-US"/>
              <a:t> </a:t>
            </a:r>
            <a:r>
              <a:rPr lang="en-US" err="1"/>
              <a:t>robuuster</a:t>
            </a:r>
            <a:r>
              <a:rPr lang="en-US"/>
              <a:t> </a:t>
            </a:r>
            <a:r>
              <a:rPr lang="en-US" err="1"/>
              <a:t>te</a:t>
            </a:r>
            <a:r>
              <a:rPr lang="en-US"/>
              <a:t> </a:t>
            </a:r>
            <a:r>
              <a:rPr lang="en-US" err="1"/>
              <a:t>maken</a:t>
            </a:r>
            <a:r>
              <a:rPr lang="en-US"/>
              <a:t> </a:t>
            </a:r>
            <a:r>
              <a:rPr lang="en-US" err="1"/>
              <a:t>en</a:t>
            </a:r>
            <a:r>
              <a:rPr lang="en-US"/>
              <a:t> </a:t>
            </a:r>
            <a:r>
              <a:rPr lang="en-US" err="1"/>
              <a:t>vooral</a:t>
            </a:r>
            <a:r>
              <a:rPr lang="en-US"/>
              <a:t> </a:t>
            </a:r>
            <a:r>
              <a:rPr lang="en-US" err="1"/>
              <a:t>meer</a:t>
            </a:r>
            <a:r>
              <a:rPr lang="en-US"/>
              <a:t> </a:t>
            </a:r>
            <a:r>
              <a:rPr lang="en-US" err="1"/>
              <a:t>bestendig</a:t>
            </a:r>
            <a:r>
              <a:rPr lang="en-US"/>
              <a:t> </a:t>
            </a:r>
            <a:r>
              <a:rPr lang="en-US" err="1"/>
              <a:t>tegen</a:t>
            </a:r>
            <a:r>
              <a:rPr lang="en-US"/>
              <a:t> water. 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37DFCC-30BB-4872-B1CD-5563D15798D9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5009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err="1">
                <a:cs typeface="Calibri"/>
              </a:rPr>
              <a:t>Gedurende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deze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periode</a:t>
            </a:r>
            <a:r>
              <a:rPr lang="en-US">
                <a:cs typeface="Calibri"/>
              </a:rPr>
              <a:t> is er </a:t>
            </a:r>
            <a:r>
              <a:rPr lang="en-US" err="1">
                <a:cs typeface="Calibri"/>
              </a:rPr>
              <a:t>vooral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aan</a:t>
            </a:r>
            <a:r>
              <a:rPr lang="en-US">
                <a:cs typeface="Calibri"/>
              </a:rPr>
              <a:t> de app gewerkt.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37DFCC-30BB-4872-B1CD-5563D15798D9}" type="slidenum"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7147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Hardware </a:t>
            </a:r>
            <a:r>
              <a:rPr lang="en-US" err="1">
                <a:cs typeface="Calibri"/>
              </a:rPr>
              <a:t>matig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gaan</a:t>
            </a:r>
            <a:r>
              <a:rPr lang="en-US">
                <a:cs typeface="Calibri"/>
              </a:rPr>
              <a:t> we </a:t>
            </a:r>
            <a:r>
              <a:rPr lang="en-US" err="1">
                <a:cs typeface="Calibri"/>
              </a:rPr>
              <a:t>volgende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periode</a:t>
            </a:r>
            <a:r>
              <a:rPr lang="en-US">
                <a:cs typeface="Calibri"/>
              </a:rPr>
              <a:t> de </a:t>
            </a:r>
            <a:r>
              <a:rPr lang="en-US" err="1">
                <a:cs typeface="Calibri"/>
              </a:rPr>
              <a:t>nieuwe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versie</a:t>
            </a:r>
            <a:r>
              <a:rPr lang="en-US">
                <a:cs typeface="Calibri"/>
              </a:rPr>
              <a:t> van de </a:t>
            </a:r>
            <a:r>
              <a:rPr lang="en-US" err="1">
                <a:cs typeface="Calibri"/>
              </a:rPr>
              <a:t>doos</a:t>
            </a:r>
            <a:r>
              <a:rPr lang="en-US">
                <a:cs typeface="Calibri"/>
              </a:rPr>
              <a:t> in </a:t>
            </a:r>
            <a:r>
              <a:rPr lang="en-US" err="1">
                <a:cs typeface="Calibri"/>
              </a:rPr>
              <a:t>elkaar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zetten</a:t>
            </a:r>
            <a:r>
              <a:rPr lang="en-US">
                <a:cs typeface="Calibri"/>
              </a:rPr>
              <a:t>. </a:t>
            </a:r>
            <a:r>
              <a:rPr lang="en-US" err="1">
                <a:cs typeface="Calibri"/>
              </a:rPr>
              <a:t>Deze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zal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een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stuk</a:t>
            </a:r>
            <a:r>
              <a:rPr lang="en-US">
                <a:cs typeface="Calibri"/>
              </a:rPr>
              <a:t> minder </a:t>
            </a:r>
            <a:r>
              <a:rPr lang="en-US" err="1">
                <a:cs typeface="Calibri"/>
              </a:rPr>
              <a:t>knoppen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hebben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en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geen</a:t>
            </a:r>
            <a:r>
              <a:rPr lang="en-US">
                <a:cs typeface="Calibri"/>
              </a:rPr>
              <a:t> scherm </a:t>
            </a:r>
            <a:r>
              <a:rPr lang="en-US" err="1">
                <a:cs typeface="Calibri"/>
              </a:rPr>
              <a:t>meer</a:t>
            </a:r>
            <a:r>
              <a:rPr lang="en-US">
                <a:cs typeface="Calibri"/>
              </a:rPr>
              <a:t>. In </a:t>
            </a:r>
            <a:r>
              <a:rPr lang="en-US" err="1">
                <a:cs typeface="Calibri"/>
              </a:rPr>
              <a:t>plaats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daarvan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zal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alles</a:t>
            </a:r>
            <a:r>
              <a:rPr lang="en-US">
                <a:cs typeface="Calibri"/>
              </a:rPr>
              <a:t> op de app </a:t>
            </a:r>
            <a:r>
              <a:rPr lang="en-US" err="1">
                <a:cs typeface="Calibri"/>
              </a:rPr>
              <a:t>getoont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worden</a:t>
            </a:r>
            <a:r>
              <a:rPr lang="en-US">
                <a:cs typeface="Calibri"/>
              </a:rPr>
              <a:t>. De </a:t>
            </a:r>
            <a:r>
              <a:rPr lang="en-US" err="1">
                <a:cs typeface="Calibri"/>
              </a:rPr>
              <a:t>nieuwe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constructie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zal</a:t>
            </a:r>
            <a:r>
              <a:rPr lang="en-US">
                <a:cs typeface="Calibri"/>
              </a:rPr>
              <a:t> er </a:t>
            </a:r>
            <a:r>
              <a:rPr lang="en-US" err="1">
                <a:cs typeface="Calibri"/>
              </a:rPr>
              <a:t>als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volgt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uitzien</a:t>
            </a:r>
            <a:r>
              <a:rPr lang="en-US">
                <a:cs typeface="Calibri"/>
              </a:rPr>
              <a:t>: Microcontroller om de </a:t>
            </a:r>
            <a:r>
              <a:rPr lang="en-US" err="1">
                <a:cs typeface="Calibri"/>
              </a:rPr>
              <a:t>toeter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en</a:t>
            </a:r>
            <a:r>
              <a:rPr lang="en-US">
                <a:cs typeface="Calibri"/>
              </a:rPr>
              <a:t> speaker </a:t>
            </a:r>
            <a:r>
              <a:rPr lang="en-US" err="1">
                <a:cs typeface="Calibri"/>
              </a:rPr>
              <a:t>aan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te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sturen</a:t>
            </a:r>
            <a:r>
              <a:rPr lang="en-US">
                <a:cs typeface="Calibri"/>
              </a:rPr>
              <a:t>, </a:t>
            </a:r>
            <a:r>
              <a:rPr lang="en-US" err="1">
                <a:cs typeface="Calibri"/>
              </a:rPr>
              <a:t>accu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voor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stroom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toevoer</a:t>
            </a:r>
            <a:r>
              <a:rPr lang="en-US">
                <a:cs typeface="Calibri"/>
              </a:rPr>
              <a:t>, </a:t>
            </a:r>
            <a:r>
              <a:rPr lang="en-US" err="1">
                <a:cs typeface="Calibri"/>
              </a:rPr>
              <a:t>aan</a:t>
            </a:r>
            <a:r>
              <a:rPr lang="en-US">
                <a:cs typeface="Calibri"/>
              </a:rPr>
              <a:t>/</a:t>
            </a:r>
            <a:r>
              <a:rPr lang="en-US" err="1">
                <a:cs typeface="Calibri"/>
              </a:rPr>
              <a:t>uit</a:t>
            </a:r>
            <a:r>
              <a:rPr lang="en-US">
                <a:cs typeface="Calibri"/>
              </a:rPr>
              <a:t> knop, knop om de </a:t>
            </a:r>
            <a:r>
              <a:rPr lang="en-US" err="1">
                <a:cs typeface="Calibri"/>
              </a:rPr>
              <a:t>toeter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handmatig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te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besturen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en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een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oplaad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poort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voor</a:t>
            </a:r>
            <a:r>
              <a:rPr lang="en-US">
                <a:cs typeface="Calibri"/>
              </a:rPr>
              <a:t> de </a:t>
            </a:r>
            <a:r>
              <a:rPr lang="en-US" err="1">
                <a:cs typeface="Calibri"/>
              </a:rPr>
              <a:t>accu</a:t>
            </a:r>
            <a:r>
              <a:rPr lang="en-US">
                <a:cs typeface="Calibri"/>
              </a:rPr>
              <a:t>. We </a:t>
            </a:r>
            <a:r>
              <a:rPr lang="en-US" err="1">
                <a:cs typeface="Calibri"/>
              </a:rPr>
              <a:t>hopen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dat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deze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versie</a:t>
            </a:r>
            <a:r>
              <a:rPr lang="en-US">
                <a:cs typeface="Calibri"/>
              </a:rPr>
              <a:t> van de </a:t>
            </a:r>
            <a:r>
              <a:rPr lang="en-US" err="1">
                <a:cs typeface="Calibri"/>
              </a:rPr>
              <a:t>doos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ook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een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stuk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steviger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en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waterdicht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zal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zijn</a:t>
            </a:r>
            <a:r>
              <a:rPr lang="en-US">
                <a:cs typeface="Calibri"/>
              </a:rPr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37DFCC-30BB-4872-B1CD-5563D15798D9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1112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2/1/2025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074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2/1/2025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9178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2/1/2025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639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2/1/2025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727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2/1/2025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362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2/1/2025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5744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2/1/2025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5781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2/1/2025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9625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2/1/2025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2078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2/1/2025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1606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2/1/2025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977580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2/1/2025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069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06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4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be.com/clip/UgkxtTBBEtUD6_TKk3VgdqUAJULnr7tfCxRj?si=6YGaqzaudAmpZEHV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6" name="Rectangle 62">
            <a:extLst>
              <a:ext uri="{FF2B5EF4-FFF2-40B4-BE49-F238E27FC236}">
                <a16:creationId xmlns:a16="http://schemas.microsoft.com/office/drawing/2014/main" id="{6F40FBDA-CEB1-40F0-9AB9-BD9C402D70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Afbeelding 3" descr="Afbeelding met zeil, buitenshuis, zeilboot, hemel&#10;&#10;Automatisch gegenereerde beschrijving">
            <a:extLst>
              <a:ext uri="{FF2B5EF4-FFF2-40B4-BE49-F238E27FC236}">
                <a16:creationId xmlns:a16="http://schemas.microsoft.com/office/drawing/2014/main" id="{59131C40-9C02-EB73-0618-F25F761A4BD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rcRect t="1509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65" name="Rectangle 64">
            <a:extLst>
              <a:ext uri="{FF2B5EF4-FFF2-40B4-BE49-F238E27FC236}">
                <a16:creationId xmlns:a16="http://schemas.microsoft.com/office/drawing/2014/main" id="{BCFF10A9-48A8-49DE-BCC0-36CD4D617C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69" y="1267730"/>
            <a:ext cx="9576262" cy="4307950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29E6EC7A-73F0-4AA6-8CCE-7492D8F654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68" y="1267730"/>
            <a:ext cx="9576262" cy="4307950"/>
          </a:xfrm>
          <a:prstGeom prst="rect">
            <a:avLst/>
          </a:prstGeom>
          <a:solidFill>
            <a:srgbClr val="33B39E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0344D4FE-ABEF-4230-9E4E-AD5782FC7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noFill/>
          <a:ln w="9525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769532" y="2091263"/>
            <a:ext cx="8652938" cy="2461504"/>
          </a:xfrm>
        </p:spPr>
        <p:txBody>
          <a:bodyPr>
            <a:normAutofit/>
          </a:bodyPr>
          <a:lstStyle/>
          <a:p>
            <a:r>
              <a:rPr lang="de-DE"/>
              <a:t>50% presentatie</a:t>
            </a:r>
            <a:endParaRPr lang="nl-NL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769532" y="4559627"/>
            <a:ext cx="8655200" cy="495301"/>
          </a:xfrm>
        </p:spPr>
        <p:txBody>
          <a:bodyPr vert="horz" lIns="91440" tIns="45720" rIns="91440" bIns="45720" rtlCol="0" anchor="t">
            <a:normAutofit fontScale="70000" lnSpcReduction="20000"/>
          </a:bodyPr>
          <a:lstStyle/>
          <a:p>
            <a:pPr>
              <a:spcAft>
                <a:spcPts val="600"/>
              </a:spcAft>
            </a:pPr>
            <a:r>
              <a:rPr lang="de-DE">
                <a:solidFill>
                  <a:schemeClr val="tx1"/>
                </a:solidFill>
              </a:rPr>
              <a:t>Sein </a:t>
            </a:r>
            <a:r>
              <a:rPr lang="de-DE" err="1">
                <a:solidFill>
                  <a:schemeClr val="tx1"/>
                </a:solidFill>
              </a:rPr>
              <a:t>automatisering</a:t>
            </a:r>
            <a:r>
              <a:rPr lang="de-DE">
                <a:solidFill>
                  <a:schemeClr val="tx1"/>
                </a:solidFill>
              </a:rPr>
              <a:t> </a:t>
            </a:r>
            <a:r>
              <a:rPr lang="de-DE" err="1">
                <a:solidFill>
                  <a:schemeClr val="tx1"/>
                </a:solidFill>
              </a:rPr>
              <a:t>voor</a:t>
            </a:r>
            <a:r>
              <a:rPr lang="de-DE">
                <a:solidFill>
                  <a:schemeClr val="tx1"/>
                </a:solidFill>
              </a:rPr>
              <a:t> </a:t>
            </a:r>
            <a:r>
              <a:rPr lang="de-DE" err="1">
                <a:solidFill>
                  <a:schemeClr val="tx1"/>
                </a:solidFill>
              </a:rPr>
              <a:t>zeil</a:t>
            </a:r>
            <a:r>
              <a:rPr lang="de-DE">
                <a:solidFill>
                  <a:schemeClr val="tx1"/>
                </a:solidFill>
              </a:rPr>
              <a:t> </a:t>
            </a:r>
            <a:r>
              <a:rPr lang="de-DE" err="1">
                <a:solidFill>
                  <a:schemeClr val="tx1"/>
                </a:solidFill>
              </a:rPr>
              <a:t>wedstrijden</a:t>
            </a:r>
            <a:r>
              <a:rPr lang="de-DE">
                <a:solidFill>
                  <a:schemeClr val="tx1"/>
                </a:solidFill>
              </a:rPr>
              <a:t>.</a:t>
            </a:r>
          </a:p>
          <a:p>
            <a:pPr>
              <a:spcAft>
                <a:spcPts val="600"/>
              </a:spcAft>
            </a:pPr>
            <a:r>
              <a:rPr lang="de-DE">
                <a:solidFill>
                  <a:schemeClr val="tx1"/>
                </a:solidFill>
              </a:rPr>
              <a:t>Ruben, Ivo, </a:t>
            </a:r>
            <a:r>
              <a:rPr lang="de-DE" err="1">
                <a:solidFill>
                  <a:schemeClr val="tx1"/>
                </a:solidFill>
              </a:rPr>
              <a:t>Ammiël</a:t>
            </a:r>
            <a:r>
              <a:rPr lang="de-DE">
                <a:solidFill>
                  <a:schemeClr val="tx1"/>
                </a:solidFill>
              </a:rPr>
              <a:t>, Tibor, Daan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9325F979-D3F9-4926-81B7-7ACCB31A50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9525" cap="sq" cmpd="sng" algn="ctr">
            <a:solidFill>
              <a:schemeClr val="tx1">
                <a:lumMod val="75000"/>
                <a:lumOff val="25000"/>
                <a:alpha val="80000"/>
              </a:schemeClr>
            </a:solidFill>
            <a:prstDash val="solid"/>
            <a:miter lim="800000"/>
          </a:ln>
          <a:effectLst/>
        </p:spPr>
      </p:sp>
    </p:spTree>
    <p:extLst>
      <p:ext uri="{BB962C8B-B14F-4D97-AF65-F5344CB8AC3E}">
        <p14:creationId xmlns:p14="http://schemas.microsoft.com/office/powerpoint/2010/main" val="33514390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C4761A5-3A20-5C01-B989-E86E200F8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Hardware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06DFB3D-D5D4-5A3F-F278-729FD2B695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nl-NL"/>
              <a:t>Constructie hardware</a:t>
            </a:r>
          </a:p>
          <a:p>
            <a:pPr lvl="1">
              <a:buClr>
                <a:srgbClr val="262626"/>
              </a:buClr>
              <a:buFont typeface="Courier New" pitchFamily="18" charset="0"/>
              <a:buChar char="o"/>
            </a:pPr>
            <a:r>
              <a:rPr lang="nl-NL"/>
              <a:t>Aansluitingen toeter/speaker</a:t>
            </a:r>
          </a:p>
          <a:p>
            <a:pPr lvl="1">
              <a:buClr>
                <a:srgbClr val="262626"/>
              </a:buClr>
              <a:buFont typeface="Courier New" pitchFamily="18" charset="0"/>
              <a:buChar char="o"/>
            </a:pPr>
            <a:r>
              <a:rPr lang="nl-NL"/>
              <a:t>Fysieke doos</a:t>
            </a:r>
          </a:p>
        </p:txBody>
      </p:sp>
    </p:spTree>
    <p:extLst>
      <p:ext uri="{BB962C8B-B14F-4D97-AF65-F5344CB8AC3E}">
        <p14:creationId xmlns:p14="http://schemas.microsoft.com/office/powerpoint/2010/main" val="7962186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7E1924D-02EB-26D4-2F06-7579E022F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Software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E497E0D-F0ED-A2B0-92F0-62C706406A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nl-NL"/>
              <a:t>Bluetooth</a:t>
            </a:r>
          </a:p>
          <a:p>
            <a:pPr lvl="1">
              <a:buClr>
                <a:srgbClr val="262626"/>
              </a:buClr>
              <a:buFont typeface="Courier New" pitchFamily="18" charset="0"/>
              <a:buChar char="o"/>
            </a:pPr>
            <a:r>
              <a:rPr lang="nl-NL"/>
              <a:t>Een stabielere bluetooth verbinding creëren.</a:t>
            </a:r>
          </a:p>
          <a:p>
            <a:pPr lvl="1">
              <a:buClr>
                <a:srgbClr val="262626"/>
              </a:buClr>
              <a:buFont typeface="Courier New" pitchFamily="18" charset="0"/>
              <a:buChar char="o"/>
            </a:pPr>
            <a:r>
              <a:rPr lang="nl-NL"/>
              <a:t>Aan sturen toeter/speaker</a:t>
            </a:r>
          </a:p>
          <a:p>
            <a:pPr lvl="1">
              <a:buClr>
                <a:srgbClr val="262626"/>
              </a:buClr>
              <a:buFont typeface="Courier New" pitchFamily="18" charset="0"/>
              <a:buChar char="o"/>
            </a:pPr>
            <a:endParaRPr lang="nl-NL"/>
          </a:p>
          <a:p>
            <a:pPr>
              <a:buClr>
                <a:srgbClr val="262626"/>
              </a:buClr>
            </a:pPr>
            <a:endParaRPr lang="nl-NL"/>
          </a:p>
          <a:p>
            <a:pPr>
              <a:buClr>
                <a:srgbClr val="262626"/>
              </a:buClr>
            </a:pPr>
            <a:r>
              <a:rPr lang="nl-NL"/>
              <a:t>App</a:t>
            </a:r>
          </a:p>
          <a:p>
            <a:pPr lvl="1">
              <a:buClr>
                <a:srgbClr val="262626"/>
              </a:buClr>
              <a:buFont typeface="Courier New" pitchFamily="18" charset="0"/>
              <a:buChar char="o"/>
            </a:pPr>
            <a:r>
              <a:rPr lang="nl-NL"/>
              <a:t>Opmaak</a:t>
            </a:r>
          </a:p>
          <a:p>
            <a:pPr lvl="1">
              <a:buClr>
                <a:srgbClr val="262626"/>
              </a:buClr>
              <a:buFont typeface="Courier New" pitchFamily="18" charset="0"/>
              <a:buChar char="o"/>
            </a:pPr>
            <a:r>
              <a:rPr lang="nl-NL"/>
              <a:t>Toevoegen geluid signalen</a:t>
            </a:r>
          </a:p>
          <a:p>
            <a:pPr lvl="1">
              <a:buClr>
                <a:srgbClr val="262626"/>
              </a:buClr>
              <a:buFont typeface="Courier New" pitchFamily="18" charset="0"/>
              <a:buChar char="o"/>
            </a:pPr>
            <a:endParaRPr lang="nl-NL"/>
          </a:p>
          <a:p>
            <a:pPr lvl="1">
              <a:buClr>
                <a:srgbClr val="262626"/>
              </a:buClr>
              <a:buFont typeface="Courier New" pitchFamily="18" charset="0"/>
              <a:buChar char="o"/>
            </a:pP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044706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80000"/>
                <a:shade val="100000"/>
                <a:satMod val="300000"/>
              </a:schemeClr>
            </a:gs>
            <a:gs pos="100000">
              <a:schemeClr val="bg1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D15573D-0E45-4691-B525-471152EC18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E448559-19A4-4252-8C27-54C1DA906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4419599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B19C35E-4E30-4F1D-9FC2-F2FA6191E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819" y="466344"/>
            <a:ext cx="3959352" cy="592531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D69D4B5-F50F-A863-0DF2-06573576EF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240" y="875324"/>
            <a:ext cx="3536510" cy="5093520"/>
          </a:xfrm>
        </p:spPr>
        <p:txBody>
          <a:bodyPr>
            <a:normAutofit/>
          </a:bodyPr>
          <a:lstStyle/>
          <a:p>
            <a:pPr algn="ctr"/>
            <a:r>
              <a:rPr lang="nl-NL">
                <a:solidFill>
                  <a:schemeClr val="tx1"/>
                </a:solidFill>
              </a:rPr>
              <a:t>Zijn we op 50%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4DAF8A8-2747-A209-60D5-2447CC3D06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78124" y="559477"/>
            <a:ext cx="5647076" cy="5475563"/>
          </a:xfrm>
        </p:spPr>
        <p:txBody>
          <a:bodyPr anchor="ctr">
            <a:normAutofit/>
          </a:bodyPr>
          <a:lstStyle/>
          <a:p>
            <a:endParaRPr lang="nl-NL" sz="2000"/>
          </a:p>
        </p:txBody>
      </p:sp>
    </p:spTree>
    <p:extLst>
      <p:ext uri="{BB962C8B-B14F-4D97-AF65-F5344CB8AC3E}">
        <p14:creationId xmlns:p14="http://schemas.microsoft.com/office/powerpoint/2010/main" val="26475837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D8DF34D-EB27-BCA0-574B-611202234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Reflectie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97C6B38-272A-4608-2D3A-4C18DC3845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nl-NL" b="1"/>
              <a:t>Wat ging goed?</a:t>
            </a:r>
          </a:p>
          <a:p>
            <a:pPr lvl="1">
              <a:buClr>
                <a:srgbClr val="262626"/>
              </a:buClr>
              <a:buFont typeface="Courier New" pitchFamily="18" charset="0"/>
              <a:buChar char="o"/>
            </a:pPr>
            <a:r>
              <a:rPr lang="nl-NL"/>
              <a:t>Goede communicatie binnen groep en met opdrachtgever</a:t>
            </a:r>
          </a:p>
          <a:p>
            <a:pPr lvl="1">
              <a:buClr>
                <a:srgbClr val="262626"/>
              </a:buClr>
              <a:buFont typeface="Courier New" pitchFamily="18" charset="0"/>
              <a:buChar char="o"/>
            </a:pPr>
            <a:r>
              <a:rPr lang="nl-NL"/>
              <a:t>Documenten altijd bereikbaar voor iedereen</a:t>
            </a:r>
          </a:p>
          <a:p>
            <a:pPr lvl="1">
              <a:buClr>
                <a:srgbClr val="262626"/>
              </a:buClr>
              <a:buFont typeface="Courier New" pitchFamily="18" charset="0"/>
              <a:buChar char="o"/>
            </a:pPr>
            <a:r>
              <a:rPr lang="nl-NL"/>
              <a:t>Deadlines worden gehaald</a:t>
            </a:r>
          </a:p>
          <a:p>
            <a:pPr>
              <a:buClr>
                <a:srgbClr val="262626"/>
              </a:buClr>
            </a:pPr>
            <a:r>
              <a:rPr lang="nl-NL" b="1"/>
              <a:t>Wat ging minder goed?</a:t>
            </a:r>
          </a:p>
          <a:p>
            <a:pPr lvl="1">
              <a:buClr>
                <a:srgbClr val="262626"/>
              </a:buClr>
              <a:buFont typeface="Courier New" pitchFamily="18" charset="0"/>
              <a:buChar char="o"/>
            </a:pPr>
            <a:r>
              <a:rPr lang="nl-NL"/>
              <a:t>Documentatie.</a:t>
            </a:r>
          </a:p>
          <a:p>
            <a:pPr lvl="1">
              <a:buClr>
                <a:srgbClr val="262626"/>
              </a:buClr>
              <a:buFont typeface="Courier New" pitchFamily="18" charset="0"/>
              <a:buChar char="o"/>
            </a:pPr>
            <a:r>
              <a:rPr lang="nl-NL"/>
              <a:t>Stroeve start.</a:t>
            </a:r>
          </a:p>
          <a:p>
            <a:pPr lvl="1">
              <a:buClr>
                <a:srgbClr val="262626"/>
              </a:buClr>
              <a:buFont typeface="Courier New" pitchFamily="18" charset="0"/>
              <a:buChar char="o"/>
            </a:pPr>
            <a:r>
              <a:rPr lang="nl-NL"/>
              <a:t>Afspreken met PO.</a:t>
            </a:r>
          </a:p>
          <a:p>
            <a:pPr lvl="1">
              <a:buClr>
                <a:srgbClr val="262626"/>
              </a:buClr>
              <a:buFont typeface="Courier New" pitchFamily="18" charset="0"/>
              <a:buChar char="o"/>
            </a:pP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156803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alpha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04DB13E-F722-4ED6-BB00-556651E95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B58A187-A4B1-42EB-A4C7-8635BA507B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7F14E7F-3054-458C-ACF9-A8DA1757C6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3747C1C-97FC-4D70-A6C8-A01FBCF5A9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26428D7-C6F3-473D-A360-A3F5C3E872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05CDC370-AE44-4300-98BA-FE204E881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7B15501-CB9A-4642-80EE-2876EF039E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6AFF9525-325F-47B3-A63C-93C12253AD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B645BD8A-B13F-463A-9101-4FB883F064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4003B42-F17E-473C-9366-9369C04711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3190" y="457200"/>
            <a:ext cx="11281609" cy="5943603"/>
          </a:xfrm>
          <a:prstGeom prst="rect">
            <a:avLst/>
          </a:prstGeom>
          <a:solidFill>
            <a:srgbClr val="FFFFFF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49DDF01-2EFB-49D0-864E-0CE29F33A6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6738" y="621793"/>
            <a:ext cx="10954512" cy="561441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07A12E9-773D-7280-249C-C2A6F366C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9040" y="1754659"/>
            <a:ext cx="9860547" cy="30054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83000"/>
              </a:lnSpc>
            </a:pPr>
            <a:r>
              <a:rPr lang="en-US" sz="6800" cap="all" spc="-100">
                <a:solidFill>
                  <a:schemeClr val="bg1"/>
                </a:solidFill>
              </a:rPr>
              <a:t>Vragen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820C317-935B-4761-AD12-62773CBE54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9039" y="4947920"/>
            <a:ext cx="9860547" cy="685116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800" spc="80">
                <a:solidFill>
                  <a:schemeClr val="bg1"/>
                </a:solidFill>
              </a:rPr>
              <a:t>Zijn er nog vragen 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EEA5BB7-5B71-4B52-AD7F-3BA82A6177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446824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A1BDD5A-B952-463D-8BF6-F89EC6F21C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455369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A2C2EF86-4721-4AC5-AC3A-5343FE12BA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941820" y="455369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42A6C7C-49DA-4D7E-9647-1696C74DF8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1100664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67785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1E94681D-2A4C-4A8D-B9B5-31D440D03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EC7E010-C712-408D-9787-0842AFC9F4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503FCEF-A9BA-4991-9220-E36615FB8B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E768372-6EB1-07C6-04A8-A20BF21234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60189" y="643464"/>
            <a:ext cx="2888344" cy="5571071"/>
          </a:xfrm>
        </p:spPr>
        <p:txBody>
          <a:bodyPr>
            <a:normAutofit/>
          </a:bodyPr>
          <a:lstStyle/>
          <a:p>
            <a:r>
              <a:rPr lang="nl-NL">
                <a:solidFill>
                  <a:schemeClr val="bg1"/>
                </a:solidFill>
              </a:rPr>
              <a:t>Inhoud</a:t>
            </a:r>
          </a:p>
        </p:txBody>
      </p:sp>
      <p:graphicFrame>
        <p:nvGraphicFramePr>
          <p:cNvPr id="5" name="Tijdelijke aanduiding voor inhoud 2">
            <a:extLst>
              <a:ext uri="{FF2B5EF4-FFF2-40B4-BE49-F238E27FC236}">
                <a16:creationId xmlns:a16="http://schemas.microsoft.com/office/drawing/2014/main" id="{9CF5AAD9-7D5A-24F1-FC1A-E5D93A5990D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77497900"/>
              </p:ext>
            </p:extLst>
          </p:nvPr>
        </p:nvGraphicFramePr>
        <p:xfrm>
          <a:off x="1286615" y="1286931"/>
          <a:ext cx="5668310" cy="42841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735639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27A80A-A970-64AA-578E-D5092E519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>
                <a:solidFill>
                  <a:srgbClr val="262626"/>
                </a:solidFill>
              </a:rPr>
              <a:t>Wat is ons project?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FF30345-8A2B-C825-13CF-7FD8FD5C10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nl-NL">
              <a:ea typeface="+mn-lt"/>
              <a:cs typeface="+mn-lt"/>
            </a:endParaRPr>
          </a:p>
          <a:p>
            <a:pPr>
              <a:buClr>
                <a:srgbClr val="262626"/>
              </a:buClr>
            </a:pPr>
            <a:r>
              <a:rPr lang="nl-NL" err="1"/>
              <a:t>AutoDICK</a:t>
            </a:r>
            <a:r>
              <a:rPr lang="nl-NL"/>
              <a:t> 3</a:t>
            </a:r>
          </a:p>
          <a:p>
            <a:pPr>
              <a:buClr>
                <a:srgbClr val="262626"/>
              </a:buClr>
            </a:pPr>
            <a:r>
              <a:rPr lang="nl-NL"/>
              <a:t>Automatisch seinen bij zeilwedstrijden.</a:t>
            </a:r>
          </a:p>
          <a:p>
            <a:pPr>
              <a:buClr>
                <a:srgbClr val="262626"/>
              </a:buClr>
            </a:pPr>
            <a:r>
              <a:rPr lang="nl-NL"/>
              <a:t>Start procedure:</a:t>
            </a:r>
            <a:r>
              <a:rPr lang="nl-NL">
                <a:ea typeface="+mn-lt"/>
                <a:cs typeface="+mn-lt"/>
              </a:rPr>
              <a:t> </a:t>
            </a:r>
            <a:r>
              <a:rPr lang="nl-NL">
                <a:ea typeface="+mn-lt"/>
                <a:cs typeface="+mn-lt"/>
                <a:hlinkClick r:id="rId3"/>
              </a:rPr>
              <a:t>Video</a:t>
            </a:r>
          </a:p>
          <a:p>
            <a:pPr>
              <a:buClr>
                <a:srgbClr val="262626"/>
              </a:buClr>
            </a:pPr>
            <a:r>
              <a:rPr lang="nl-NL"/>
              <a:t>Verteld startschip wanneer en welke vlaggen omhoog en omlaag moeten.</a:t>
            </a:r>
          </a:p>
          <a:p>
            <a:pPr>
              <a:buClr>
                <a:srgbClr val="262626"/>
              </a:buClr>
            </a:pPr>
            <a:endParaRPr lang="nl-NL"/>
          </a:p>
          <a:p>
            <a:pPr>
              <a:buClr>
                <a:srgbClr val="262626"/>
              </a:buClr>
            </a:pP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197697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6C4D022-E2BC-435F-9CDB-44DC57C070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Afbeelding 4" descr="Afbeelding met tekst, schoeisel, kleding, persoon&#10;&#10;Automatisch gegenereerde beschrijving">
            <a:extLst>
              <a:ext uri="{FF2B5EF4-FFF2-40B4-BE49-F238E27FC236}">
                <a16:creationId xmlns:a16="http://schemas.microsoft.com/office/drawing/2014/main" id="{E837885F-297E-C87F-8D3C-78A51312A39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31915" r="-1" b="22675"/>
          <a:stretch/>
        </p:blipFill>
        <p:spPr>
          <a:xfrm>
            <a:off x="20" y="10"/>
            <a:ext cx="5663460" cy="342899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C926CAD6-45B1-4A85-A196-E722067B1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3480" y="0"/>
            <a:ext cx="6525472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E0936D5-2DCE-48A4-93BC-BA7861B4E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81848" y="320040"/>
            <a:ext cx="5888736" cy="6217920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D94844D-C248-B99E-70EF-45AAAC176D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3580" y="642594"/>
            <a:ext cx="5245269" cy="1371600"/>
          </a:xfrm>
        </p:spPr>
        <p:txBody>
          <a:bodyPr>
            <a:normAutofit/>
          </a:bodyPr>
          <a:lstStyle/>
          <a:p>
            <a:r>
              <a:rPr lang="nl-NL" sz="4000">
                <a:solidFill>
                  <a:schemeClr val="tx1"/>
                </a:solidFill>
              </a:rPr>
              <a:t>Eisen project</a:t>
            </a:r>
          </a:p>
        </p:txBody>
      </p:sp>
      <p:pic>
        <p:nvPicPr>
          <p:cNvPr id="6" name="Afbeelding 5" descr="Afbeelding met tekst, elektronica, Elektronische engineering, Elektronisch apparaat&#10;&#10;Automatisch gegenereerde beschrijving">
            <a:extLst>
              <a:ext uri="{FF2B5EF4-FFF2-40B4-BE49-F238E27FC236}">
                <a16:creationId xmlns:a16="http://schemas.microsoft.com/office/drawing/2014/main" id="{CAC8EA09-9727-CD60-9EBF-91CFEDCAF808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5349" r="2" b="3948"/>
          <a:stretch/>
        </p:blipFill>
        <p:spPr>
          <a:xfrm>
            <a:off x="20" y="3429000"/>
            <a:ext cx="5663460" cy="3429000"/>
          </a:xfrm>
          <a:prstGeom prst="rect">
            <a:avLst/>
          </a:prstGeom>
        </p:spPr>
      </p:pic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F1C22E4-EFE0-3B6B-F21B-43F9C0B42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3580" y="2103120"/>
            <a:ext cx="5245269" cy="393192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nl-NL"/>
              <a:t>Draadloze verbinding</a:t>
            </a:r>
          </a:p>
          <a:p>
            <a:pPr>
              <a:buClr>
                <a:srgbClr val="262626"/>
              </a:buClr>
            </a:pPr>
            <a:r>
              <a:rPr lang="nl-NL"/>
              <a:t>Overzichtelijk</a:t>
            </a:r>
          </a:p>
          <a:p>
            <a:pPr>
              <a:buClr>
                <a:srgbClr val="262626"/>
              </a:buClr>
            </a:pPr>
            <a:r>
              <a:rPr lang="nl-NL"/>
              <a:t>Makkelijk te gebruiken</a:t>
            </a:r>
          </a:p>
          <a:p>
            <a:pPr>
              <a:buClr>
                <a:srgbClr val="262626"/>
              </a:buClr>
            </a:pPr>
            <a:r>
              <a:rPr lang="nl-NL"/>
              <a:t>Robuust en waterdicht</a:t>
            </a:r>
          </a:p>
          <a:p>
            <a:pPr>
              <a:buClr>
                <a:srgbClr val="262626"/>
              </a:buClr>
            </a:pP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216071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282E2A95-1A08-4118-83C6-B1CA5648E0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FFEFC7E-85EE-4AC9-A351-FBEB13A1D6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5534" y="237744"/>
            <a:ext cx="2926080" cy="6382512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B2511BB-FC4C-45F3-94EB-661D6806C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9100" y="413053"/>
            <a:ext cx="2616201" cy="6064596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C588A86-7166-DB00-CF8C-8027914AF0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20" y="612843"/>
            <a:ext cx="2312480" cy="1499738"/>
          </a:xfrm>
        </p:spPr>
        <p:txBody>
          <a:bodyPr anchor="b">
            <a:normAutofit/>
          </a:bodyPr>
          <a:lstStyle/>
          <a:p>
            <a:r>
              <a:rPr lang="nl-NL" sz="2800"/>
              <a:t>Wat hebben wij gedaan?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BE5B64E-B7EA-35FE-F59C-94D57826A3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7720" y="2149813"/>
            <a:ext cx="2312479" cy="3854197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buFont typeface="Arial" pitchFamily="18" charset="0"/>
              <a:buChar char="•"/>
            </a:pPr>
            <a:r>
              <a:rPr lang="nl-NL" sz="1400">
                <a:solidFill>
                  <a:schemeClr val="tx1">
                    <a:lumMod val="85000"/>
                    <a:lumOff val="15000"/>
                  </a:schemeClr>
                </a:solidFill>
              </a:rPr>
              <a:t>Gesprek opdrachtgever en bezoek zeilwedstrijd</a:t>
            </a:r>
          </a:p>
          <a:p>
            <a:pPr>
              <a:buClr>
                <a:srgbClr val="262626"/>
              </a:buClr>
              <a:buFont typeface="Arial" pitchFamily="18" charset="0"/>
              <a:buChar char="•"/>
            </a:pPr>
            <a:r>
              <a:rPr lang="nl-NL" sz="1400">
                <a:solidFill>
                  <a:schemeClr val="tx1">
                    <a:lumMod val="85000"/>
                    <a:lumOff val="15000"/>
                  </a:schemeClr>
                </a:solidFill>
              </a:rPr>
              <a:t>App</a:t>
            </a:r>
          </a:p>
          <a:p>
            <a:pPr>
              <a:buClr>
                <a:srgbClr val="262626"/>
              </a:buClr>
              <a:buFont typeface="Arial" pitchFamily="18" charset="0"/>
              <a:buChar char="•"/>
            </a:pPr>
            <a:r>
              <a:rPr lang="nl-NL" sz="1400">
                <a:solidFill>
                  <a:schemeClr val="tx1">
                    <a:lumMod val="85000"/>
                    <a:lumOff val="15000"/>
                  </a:schemeClr>
                </a:solidFill>
              </a:rPr>
              <a:t>Hardware</a:t>
            </a:r>
          </a:p>
          <a:p>
            <a:pPr marL="274320" lvl="1" indent="0">
              <a:buClr>
                <a:srgbClr val="262626"/>
              </a:buClr>
              <a:buNone/>
            </a:pPr>
            <a:endParaRPr lang="nl-NL" sz="140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buClr>
                <a:srgbClr val="262626"/>
              </a:buClr>
              <a:buFont typeface="Arial" pitchFamily="18" charset="0"/>
              <a:buChar char="•"/>
            </a:pPr>
            <a:endParaRPr lang="nl-NL" sz="14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8DC0EC7-60EA-4BD3-BC04-D547DE1B28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69764" y="413053"/>
            <a:ext cx="8212114" cy="6064596"/>
          </a:xfrm>
          <a:prstGeom prst="rect">
            <a:avLst/>
          </a:prstGeom>
          <a:noFill/>
          <a:ln w="6350" cap="sq" cmpd="sng" algn="ctr">
            <a:solidFill>
              <a:srgbClr val="404040"/>
            </a:solidFill>
            <a:prstDash val="solid"/>
            <a:miter lim="800000"/>
          </a:ln>
          <a:effectLst/>
        </p:spPr>
      </p:sp>
      <p:pic>
        <p:nvPicPr>
          <p:cNvPr id="4" name="Picture 3" descr="A diagram of a computer&#10;&#10;Description automatically generated">
            <a:extLst>
              <a:ext uri="{FF2B5EF4-FFF2-40B4-BE49-F238E27FC236}">
                <a16:creationId xmlns:a16="http://schemas.microsoft.com/office/drawing/2014/main" id="{6749C6D8-BF52-9AD1-68F2-20EA1E6DE9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9422" y="1317078"/>
            <a:ext cx="7237877" cy="4252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2707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42F426-440C-52A9-F5E4-A656AF46B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>
                <a:solidFill>
                  <a:srgbClr val="000000"/>
                </a:solidFill>
              </a:rPr>
              <a:t>Gesprek opdrachtgever en bezoek zeilwedstrijd</a:t>
            </a:r>
            <a:endParaRPr lang="nl-NL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899BB4A-881E-9300-E78B-DEFDFC3F73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lvl="1">
              <a:buFont typeface="Courier New,monospace" pitchFamily="18" charset="0"/>
              <a:buChar char="o"/>
            </a:pPr>
            <a:r>
              <a:rPr lang="nl-NL" sz="2000"/>
              <a:t>Hoe werkt een start procedure</a:t>
            </a:r>
            <a:endParaRPr lang="en-US" sz="2000"/>
          </a:p>
          <a:p>
            <a:pPr lvl="1">
              <a:buClr>
                <a:srgbClr val="262626"/>
              </a:buClr>
              <a:buFont typeface="Courier New,monospace" pitchFamily="18" charset="0"/>
              <a:buChar char="o"/>
            </a:pPr>
            <a:r>
              <a:rPr lang="nl-NL" sz="2000"/>
              <a:t>Waar loop je tegen aan tijdens een start procedure</a:t>
            </a:r>
          </a:p>
        </p:txBody>
      </p:sp>
    </p:spTree>
    <p:extLst>
      <p:ext uri="{BB962C8B-B14F-4D97-AF65-F5344CB8AC3E}">
        <p14:creationId xmlns:p14="http://schemas.microsoft.com/office/powerpoint/2010/main" val="29241550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3" name="Rectangle 52">
            <a:extLst>
              <a:ext uri="{FF2B5EF4-FFF2-40B4-BE49-F238E27FC236}">
                <a16:creationId xmlns:a16="http://schemas.microsoft.com/office/drawing/2014/main" id="{78632963-757B-40C2-BB84-FC6107A54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866" y="0"/>
            <a:ext cx="1219386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54">
            <a:extLst>
              <a:ext uri="{FF2B5EF4-FFF2-40B4-BE49-F238E27FC236}">
                <a16:creationId xmlns:a16="http://schemas.microsoft.com/office/drawing/2014/main" id="{2853AE55-7E35-44B0-89F1-3F52B262AF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39709" y="253548"/>
            <a:ext cx="5612193" cy="6361598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56">
            <a:extLst>
              <a:ext uri="{FF2B5EF4-FFF2-40B4-BE49-F238E27FC236}">
                <a16:creationId xmlns:a16="http://schemas.microsoft.com/office/drawing/2014/main" id="{DBC4BE4D-4B50-4F51-9F85-4B5D60B02D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87542" y="407588"/>
            <a:ext cx="5299768" cy="6022878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ABD671-0A7E-A425-6614-645D90821C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6137" y="3567774"/>
            <a:ext cx="4602152" cy="939074"/>
          </a:xfrm>
        </p:spPr>
        <p:txBody>
          <a:bodyPr>
            <a:normAutofit/>
          </a:bodyPr>
          <a:lstStyle/>
          <a:p>
            <a:r>
              <a:rPr lang="en-US" sz="3200"/>
              <a:t>App</a:t>
            </a:r>
            <a:endParaRPr lang="nl-NL" sz="3200"/>
          </a:p>
        </p:txBody>
      </p:sp>
      <p:pic>
        <p:nvPicPr>
          <p:cNvPr id="7" name="Afbeelding 6" descr="Afbeelding met tekst, schermopname, diagram, nummer&#10;&#10;Automatisch gegenereerde beschrijving">
            <a:extLst>
              <a:ext uri="{FF2B5EF4-FFF2-40B4-BE49-F238E27FC236}">
                <a16:creationId xmlns:a16="http://schemas.microsoft.com/office/drawing/2014/main" id="{EB050EC1-A290-0219-5152-4EDF923525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8" y="949698"/>
            <a:ext cx="5060992" cy="4934466"/>
          </a:xfrm>
          <a:prstGeom prst="rect">
            <a:avLst/>
          </a:prstGeom>
        </p:spPr>
      </p:pic>
      <p:pic>
        <p:nvPicPr>
          <p:cNvPr id="4" name="Afbeelding 3" descr="Afbeelding met schermopname, tekst, diagram, ontwerp&#10;&#10;Automatisch gegenereerde beschrijving">
            <a:extLst>
              <a:ext uri="{FF2B5EF4-FFF2-40B4-BE49-F238E27FC236}">
                <a16:creationId xmlns:a16="http://schemas.microsoft.com/office/drawing/2014/main" id="{6BD0229C-6780-2033-6865-78B1F6A245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1596" y="564693"/>
            <a:ext cx="4243404" cy="286429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C6019-BAA1-C0F5-6293-849E7D217E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6137" y="4555671"/>
            <a:ext cx="4602152" cy="1463315"/>
          </a:xfrm>
        </p:spPr>
        <p:txBody>
          <a:bodyPr vert="horz" lIns="91440" tIns="45720" rIns="91440" bIns="45720" rtlCol="0" anchor="t">
            <a:normAutofit/>
          </a:bodyPr>
          <a:lstStyle/>
          <a:p>
            <a:pPr lvl="1">
              <a:buFont typeface="Courier New,monospace" pitchFamily="18" charset="0"/>
              <a:buChar char="o"/>
            </a:pPr>
            <a:r>
              <a:rPr lang="nl-NL"/>
              <a:t>Timer</a:t>
            </a:r>
            <a:endParaRPr lang="en-US"/>
          </a:p>
          <a:p>
            <a:pPr lvl="1">
              <a:buClr>
                <a:srgbClr val="262626"/>
              </a:buClr>
              <a:buFont typeface="Courier New,monospace" pitchFamily="18" charset="0"/>
              <a:buChar char="o"/>
            </a:pPr>
            <a:r>
              <a:rPr lang="nl-NL"/>
              <a:t>Laat zien welke vlaggen omhoog of omlaag moeten.</a:t>
            </a:r>
            <a:endParaRPr lang="en-US"/>
          </a:p>
          <a:p>
            <a:pPr lvl="1">
              <a:buClr>
                <a:srgbClr val="262626"/>
              </a:buClr>
              <a:buFont typeface="Courier New,monospace" pitchFamily="18" charset="0"/>
              <a:buChar char="o"/>
            </a:pPr>
            <a:r>
              <a:rPr lang="nl-NL" err="1"/>
              <a:t>Presets</a:t>
            </a:r>
            <a:r>
              <a:rPr lang="nl-NL"/>
              <a:t> voor startprocedures</a:t>
            </a:r>
          </a:p>
          <a:p>
            <a:pPr lvl="1">
              <a:buClr>
                <a:srgbClr val="262626"/>
              </a:buClr>
              <a:buFont typeface="Courier New,monospace" pitchFamily="18" charset="0"/>
              <a:buChar char="o"/>
            </a:pPr>
            <a:r>
              <a:rPr lang="nl-NL"/>
              <a:t>2 demo's</a:t>
            </a:r>
          </a:p>
        </p:txBody>
      </p:sp>
    </p:spTree>
    <p:extLst>
      <p:ext uri="{BB962C8B-B14F-4D97-AF65-F5344CB8AC3E}">
        <p14:creationId xmlns:p14="http://schemas.microsoft.com/office/powerpoint/2010/main" val="15228167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68D81E-A012-96C0-F10B-B7E955A7F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9450" y="727627"/>
            <a:ext cx="4957553" cy="1645920"/>
          </a:xfrm>
        </p:spPr>
        <p:txBody>
          <a:bodyPr>
            <a:normAutofit/>
          </a:bodyPr>
          <a:lstStyle/>
          <a:p>
            <a:r>
              <a:rPr lang="nl-NL"/>
              <a:t>Hardware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BBB6B01-5B73-410C-B70E-8CF2FA470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8836" y="721224"/>
            <a:ext cx="5367164" cy="5415552"/>
          </a:xfrm>
          <a:prstGeom prst="rect">
            <a:avLst/>
          </a:prstGeom>
          <a:solidFill>
            <a:srgbClr val="FFFFFF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712F587-12D0-435C-8E3F-F44C36EE71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5217" y="892220"/>
            <a:ext cx="5054517" cy="5097085"/>
          </a:xfrm>
          <a:prstGeom prst="rect">
            <a:avLst/>
          </a:prstGeom>
          <a:noFill/>
          <a:ln w="6350" cap="sq" cmpd="sng" algn="ctr">
            <a:solidFill>
              <a:srgbClr val="404040"/>
            </a:solidFill>
            <a:prstDash val="solid"/>
            <a:miter lim="800000"/>
          </a:ln>
          <a:effectLst/>
        </p:spPr>
      </p:sp>
      <p:pic>
        <p:nvPicPr>
          <p:cNvPr id="4" name="Afbeelding 3" descr="Afbeelding met doos&#10;&#10;Automatisch gegenereerde beschrijving">
            <a:extLst>
              <a:ext uri="{FF2B5EF4-FFF2-40B4-BE49-F238E27FC236}">
                <a16:creationId xmlns:a16="http://schemas.microsoft.com/office/drawing/2014/main" id="{6886DBCB-4A6E-C104-E2B1-8D2A80EE2A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256" y="1683343"/>
            <a:ext cx="4414438" cy="3509478"/>
          </a:xfrm>
          <a:prstGeom prst="rect">
            <a:avLst/>
          </a:prstGeom>
        </p:spPr>
      </p:pic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BEBFD7C-74E7-3FE1-083F-EB7393944A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79450" y="2538919"/>
            <a:ext cx="4957554" cy="3496120"/>
          </a:xfrm>
        </p:spPr>
        <p:txBody>
          <a:bodyPr vert="horz" lIns="91440" tIns="45720" rIns="91440" bIns="45720" rtlCol="0" anchor="t">
            <a:normAutofit/>
          </a:bodyPr>
          <a:lstStyle/>
          <a:p>
            <a:pPr lvl="1">
              <a:buFont typeface="Courier New,monospace" pitchFamily="18" charset="0"/>
              <a:buChar char="o"/>
            </a:pPr>
            <a:r>
              <a:rPr lang="nl-NL"/>
              <a:t>Nieuw design</a:t>
            </a:r>
          </a:p>
          <a:p>
            <a:pPr lvl="1">
              <a:buClr>
                <a:srgbClr val="262626"/>
              </a:buClr>
              <a:buFont typeface="Courier New,monospace" pitchFamily="18" charset="0"/>
              <a:buChar char="o"/>
            </a:pPr>
            <a:r>
              <a:rPr lang="nl-NL"/>
              <a:t>Speaker</a:t>
            </a:r>
          </a:p>
          <a:p>
            <a:pPr lvl="1">
              <a:buClr>
                <a:srgbClr val="262626"/>
              </a:buClr>
              <a:buFont typeface="Courier New,monospace" pitchFamily="18" charset="0"/>
              <a:buChar char="o"/>
            </a:pPr>
            <a:r>
              <a:rPr lang="nl-NL"/>
              <a:t>demo</a:t>
            </a:r>
          </a:p>
          <a:p>
            <a:pPr marL="274320" lvl="1" indent="0">
              <a:buClr>
                <a:srgbClr val="262626"/>
              </a:buClr>
              <a:buNone/>
            </a:pP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886867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F3F6DF-0CCD-A9D4-5425-11A47F72A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Volgende periode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00732FA-B375-8DC9-FE92-11CDB31441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Font typeface="Arial" pitchFamily="18" charset="0"/>
              <a:buChar char="•"/>
            </a:pPr>
            <a:r>
              <a:rPr lang="nl-NL" b="1"/>
              <a:t>Hardware</a:t>
            </a:r>
            <a:endParaRPr lang="en-US" b="1"/>
          </a:p>
          <a:p>
            <a:pPr marL="274320" lvl="1" indent="0">
              <a:buClr>
                <a:srgbClr val="262626"/>
              </a:buClr>
              <a:buNone/>
            </a:pPr>
            <a:endParaRPr lang="nl-NL"/>
          </a:p>
          <a:p>
            <a:pPr marL="274320" lvl="1" indent="0">
              <a:buNone/>
            </a:pPr>
            <a:endParaRPr lang="nl-NL"/>
          </a:p>
          <a:p>
            <a:pPr marL="274320" lvl="1" indent="0">
              <a:buNone/>
            </a:pPr>
            <a:endParaRPr lang="nl-NL"/>
          </a:p>
          <a:p>
            <a:pPr>
              <a:buClr>
                <a:srgbClr val="262626"/>
              </a:buClr>
              <a:buFont typeface="Arial" pitchFamily="18" charset="0"/>
              <a:buChar char="•"/>
            </a:pPr>
            <a:r>
              <a:rPr lang="nl-NL" b="1"/>
              <a:t>Software</a:t>
            </a:r>
          </a:p>
        </p:txBody>
      </p:sp>
    </p:spTree>
    <p:extLst>
      <p:ext uri="{BB962C8B-B14F-4D97-AF65-F5344CB8AC3E}">
        <p14:creationId xmlns:p14="http://schemas.microsoft.com/office/powerpoint/2010/main" val="183099284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AnalogousFromRegularSeedRightStep">
      <a:dk1>
        <a:srgbClr val="000000"/>
      </a:dk1>
      <a:lt1>
        <a:srgbClr val="FFFFFF"/>
      </a:lt1>
      <a:dk2>
        <a:srgbClr val="1A212F"/>
      </a:dk2>
      <a:lt2>
        <a:srgbClr val="F3F0F1"/>
      </a:lt2>
      <a:accent1>
        <a:srgbClr val="33B39E"/>
      </a:accent1>
      <a:accent2>
        <a:srgbClr val="2A9BC2"/>
      </a:accent2>
      <a:accent3>
        <a:srgbClr val="3C6ED4"/>
      </a:accent3>
      <a:accent4>
        <a:srgbClr val="4437C6"/>
      </a:accent4>
      <a:accent5>
        <a:srgbClr val="893CD4"/>
      </a:accent5>
      <a:accent6>
        <a:srgbClr val="B62AC2"/>
      </a:accent6>
      <a:hlink>
        <a:srgbClr val="BF3F54"/>
      </a:hlink>
      <a:folHlink>
        <a:srgbClr val="7F7F7F"/>
      </a:folHlink>
    </a:clrScheme>
    <a:fontScheme name="Savon">
      <a:majorFont>
        <a:latin typeface="Gill Sans MT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14</Slides>
  <Notes>4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SavonVTI</vt:lpstr>
      <vt:lpstr>50% presentatie</vt:lpstr>
      <vt:lpstr>Inhoud</vt:lpstr>
      <vt:lpstr>Wat is ons project?</vt:lpstr>
      <vt:lpstr>Eisen project</vt:lpstr>
      <vt:lpstr>Wat hebben wij gedaan?</vt:lpstr>
      <vt:lpstr>Gesprek opdrachtgever en bezoek zeilwedstrijd</vt:lpstr>
      <vt:lpstr>App</vt:lpstr>
      <vt:lpstr>Hardware</vt:lpstr>
      <vt:lpstr>Volgende periode</vt:lpstr>
      <vt:lpstr>Hardware</vt:lpstr>
      <vt:lpstr>Software</vt:lpstr>
      <vt:lpstr>Zijn we op 50%</vt:lpstr>
      <vt:lpstr>Reflectie</vt:lpstr>
      <vt:lpstr>Vragen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revision>2</cp:revision>
  <dcterms:created xsi:type="dcterms:W3CDTF">2024-11-13T13:14:32Z</dcterms:created>
  <dcterms:modified xsi:type="dcterms:W3CDTF">2025-02-01T22:42:22Z</dcterms:modified>
</cp:coreProperties>
</file>