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sldIdLst>
    <p:sldId id="256" r:id="rId5"/>
    <p:sldId id="258" r:id="rId6"/>
    <p:sldId id="259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C481E-C675-4AB9-82A4-0C6C275EF8CF}" v="309" dt="2024-09-09T09:27:03.129"/>
    <p1510:client id="{7A7511A2-B099-29BF-CE11-9BDBC33164E1}" v="1" dt="2024-09-09T09:18:44.287"/>
    <p1510:client id="{D006169D-D541-CD28-916D-6CFF0C9D92E7}" v="57" dt="2024-09-09T09:02:00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miël Buijs (1050303)" userId="S::1050303@hr.nl::93ca1b52-1ff2-40f2-85e0-5292f15a0ff7" providerId="AD" clId="Web-{7A7511A2-B099-29BF-CE11-9BDBC33164E1}"/>
    <pc:docChg chg="modSld">
      <pc:chgData name="Ammiël Buijs (1050303)" userId="S::1050303@hr.nl::93ca1b52-1ff2-40f2-85e0-5292f15a0ff7" providerId="AD" clId="Web-{7A7511A2-B099-29BF-CE11-9BDBC33164E1}" dt="2024-09-09T09:18:44.287" v="0" actId="20577"/>
      <pc:docMkLst>
        <pc:docMk/>
      </pc:docMkLst>
      <pc:sldChg chg="modSp">
        <pc:chgData name="Ammiël Buijs (1050303)" userId="S::1050303@hr.nl::93ca1b52-1ff2-40f2-85e0-5292f15a0ff7" providerId="AD" clId="Web-{7A7511A2-B099-29BF-CE11-9BDBC33164E1}" dt="2024-09-09T09:18:44.287" v="0" actId="20577"/>
        <pc:sldMkLst>
          <pc:docMk/>
          <pc:sldMk cId="3732184499" sldId="259"/>
        </pc:sldMkLst>
        <pc:spChg chg="mod">
          <ac:chgData name="Ammiël Buijs (1050303)" userId="S::1050303@hr.nl::93ca1b52-1ff2-40f2-85e0-5292f15a0ff7" providerId="AD" clId="Web-{7A7511A2-B099-29BF-CE11-9BDBC33164E1}" dt="2024-09-09T09:18:44.287" v="0" actId="20577"/>
          <ac:spMkLst>
            <pc:docMk/>
            <pc:sldMk cId="3732184499" sldId="259"/>
            <ac:spMk id="8" creationId="{BBE5F122-2B3F-1901-86F3-142C604F8CF0}"/>
          </ac:spMkLst>
        </pc:spChg>
      </pc:sldChg>
    </pc:docChg>
  </pc:docChgLst>
  <pc:docChgLst>
    <pc:chgData name="Ivo Bruinsma (1082102)" userId="86904b4c-bc69-40ff-b204-c71597161bc3" providerId="ADAL" clId="{4A0C481E-C675-4AB9-82A4-0C6C275EF8CF}"/>
    <pc:docChg chg="undo custSel addSld modSld">
      <pc:chgData name="Ivo Bruinsma (1082102)" userId="86904b4c-bc69-40ff-b204-c71597161bc3" providerId="ADAL" clId="{4A0C481E-C675-4AB9-82A4-0C6C275EF8CF}" dt="2024-09-09T09:27:03.129" v="408"/>
      <pc:docMkLst>
        <pc:docMk/>
      </pc:docMkLst>
      <pc:sldChg chg="modSp mod modAnim">
        <pc:chgData name="Ivo Bruinsma (1082102)" userId="86904b4c-bc69-40ff-b204-c71597161bc3" providerId="ADAL" clId="{4A0C481E-C675-4AB9-82A4-0C6C275EF8CF}" dt="2024-09-09T09:27:03.129" v="408"/>
        <pc:sldMkLst>
          <pc:docMk/>
          <pc:sldMk cId="2351679176" sldId="256"/>
        </pc:sldMkLst>
        <pc:spChg chg="mod">
          <ac:chgData name="Ivo Bruinsma (1082102)" userId="86904b4c-bc69-40ff-b204-c71597161bc3" providerId="ADAL" clId="{4A0C481E-C675-4AB9-82A4-0C6C275EF8CF}" dt="2024-09-09T09:27:03.129" v="408"/>
          <ac:spMkLst>
            <pc:docMk/>
            <pc:sldMk cId="2351679176" sldId="256"/>
            <ac:spMk id="3" creationId="{E5A2EB98-7329-633A-C043-6537024BB0AC}"/>
          </ac:spMkLst>
        </pc:spChg>
      </pc:sldChg>
      <pc:sldChg chg="modSp mod">
        <pc:chgData name="Ivo Bruinsma (1082102)" userId="86904b4c-bc69-40ff-b204-c71597161bc3" providerId="ADAL" clId="{4A0C481E-C675-4AB9-82A4-0C6C275EF8CF}" dt="2024-09-09T08:56:06.212" v="58" actId="20577"/>
        <pc:sldMkLst>
          <pc:docMk/>
          <pc:sldMk cId="2329500924" sldId="257"/>
        </pc:sldMkLst>
        <pc:spChg chg="mod">
          <ac:chgData name="Ivo Bruinsma (1082102)" userId="86904b4c-bc69-40ff-b204-c71597161bc3" providerId="ADAL" clId="{4A0C481E-C675-4AB9-82A4-0C6C275EF8CF}" dt="2024-09-09T08:56:06.212" v="58" actId="20577"/>
          <ac:spMkLst>
            <pc:docMk/>
            <pc:sldMk cId="2329500924" sldId="257"/>
            <ac:spMk id="3" creationId="{4B115727-FCED-6502-D238-54CD977344B0}"/>
          </ac:spMkLst>
        </pc:spChg>
      </pc:sldChg>
      <pc:sldChg chg="addSp delSp modSp mod setBg">
        <pc:chgData name="Ivo Bruinsma (1082102)" userId="86904b4c-bc69-40ff-b204-c71597161bc3" providerId="ADAL" clId="{4A0C481E-C675-4AB9-82A4-0C6C275EF8CF}" dt="2024-09-09T09:10:02.860" v="226" actId="962"/>
        <pc:sldMkLst>
          <pc:docMk/>
          <pc:sldMk cId="1990520459" sldId="258"/>
        </pc:sldMkLst>
        <pc:spChg chg="mod">
          <ac:chgData name="Ivo Bruinsma (1082102)" userId="86904b4c-bc69-40ff-b204-c71597161bc3" providerId="ADAL" clId="{4A0C481E-C675-4AB9-82A4-0C6C275EF8CF}" dt="2024-09-09T09:10:00.223" v="224" actId="26606"/>
          <ac:spMkLst>
            <pc:docMk/>
            <pc:sldMk cId="1990520459" sldId="258"/>
            <ac:spMk id="2" creationId="{2C6A3143-5ED6-EDBD-8019-A72A415A8242}"/>
          </ac:spMkLst>
        </pc:spChg>
        <pc:spChg chg="mod">
          <ac:chgData name="Ivo Bruinsma (1082102)" userId="86904b4c-bc69-40ff-b204-c71597161bc3" providerId="ADAL" clId="{4A0C481E-C675-4AB9-82A4-0C6C275EF8CF}" dt="2024-09-09T09:10:00.223" v="224" actId="26606"/>
          <ac:spMkLst>
            <pc:docMk/>
            <pc:sldMk cId="1990520459" sldId="258"/>
            <ac:spMk id="3" creationId="{B8450094-C743-AE59-558E-97CD57618298}"/>
          </ac:spMkLst>
        </pc:spChg>
        <pc:spChg chg="add del">
          <ac:chgData name="Ivo Bruinsma (1082102)" userId="86904b4c-bc69-40ff-b204-c71597161bc3" providerId="ADAL" clId="{4A0C481E-C675-4AB9-82A4-0C6C275EF8CF}" dt="2024-09-09T09:09:54.043" v="217" actId="26606"/>
          <ac:spMkLst>
            <pc:docMk/>
            <pc:sldMk cId="1990520459" sldId="258"/>
            <ac:spMk id="1031" creationId="{579E3846-8D0B-B14A-817A-7FAC9DDAB4D8}"/>
          </ac:spMkLst>
        </pc:spChg>
        <pc:spChg chg="add del">
          <ac:chgData name="Ivo Bruinsma (1082102)" userId="86904b4c-bc69-40ff-b204-c71597161bc3" providerId="ADAL" clId="{4A0C481E-C675-4AB9-82A4-0C6C275EF8CF}" dt="2024-09-09T09:09:54.043" v="217" actId="26606"/>
          <ac:spMkLst>
            <pc:docMk/>
            <pc:sldMk cId="1990520459" sldId="258"/>
            <ac:spMk id="1033" creationId="{BE50E7BE-734F-224D-B03E-074DE1D12480}"/>
          </ac:spMkLst>
        </pc:spChg>
        <pc:spChg chg="add del">
          <ac:chgData name="Ivo Bruinsma (1082102)" userId="86904b4c-bc69-40ff-b204-c71597161bc3" providerId="ADAL" clId="{4A0C481E-C675-4AB9-82A4-0C6C275EF8CF}" dt="2024-09-09T09:09:54.043" v="217" actId="26606"/>
          <ac:spMkLst>
            <pc:docMk/>
            <pc:sldMk cId="1990520459" sldId="258"/>
            <ac:spMk id="1035" creationId="{DCA5172B-100A-154D-8648-280629D67DD0}"/>
          </ac:spMkLst>
        </pc:spChg>
        <pc:spChg chg="add del">
          <ac:chgData name="Ivo Bruinsma (1082102)" userId="86904b4c-bc69-40ff-b204-c71597161bc3" providerId="ADAL" clId="{4A0C481E-C675-4AB9-82A4-0C6C275EF8CF}" dt="2024-09-09T09:09:55.383" v="219" actId="26606"/>
          <ac:spMkLst>
            <pc:docMk/>
            <pc:sldMk cId="1990520459" sldId="258"/>
            <ac:spMk id="1037" creationId="{579E3846-8D0B-B14A-817A-7FAC9DDAB4D8}"/>
          </ac:spMkLst>
        </pc:spChg>
        <pc:spChg chg="add del">
          <ac:chgData name="Ivo Bruinsma (1082102)" userId="86904b4c-bc69-40ff-b204-c71597161bc3" providerId="ADAL" clId="{4A0C481E-C675-4AB9-82A4-0C6C275EF8CF}" dt="2024-09-09T09:09:55.383" v="219" actId="26606"/>
          <ac:spMkLst>
            <pc:docMk/>
            <pc:sldMk cId="1990520459" sldId="258"/>
            <ac:spMk id="1038" creationId="{7B768144-4A9A-EF4F-89C6-859C48A1ADB8}"/>
          </ac:spMkLst>
        </pc:spChg>
        <pc:spChg chg="add del">
          <ac:chgData name="Ivo Bruinsma (1082102)" userId="86904b4c-bc69-40ff-b204-c71597161bc3" providerId="ADAL" clId="{4A0C481E-C675-4AB9-82A4-0C6C275EF8CF}" dt="2024-09-09T09:09:55.383" v="219" actId="26606"/>
          <ac:spMkLst>
            <pc:docMk/>
            <pc:sldMk cId="1990520459" sldId="258"/>
            <ac:spMk id="1039" creationId="{233F0DEE-0C91-A94B-BED4-444EDE341B03}"/>
          </ac:spMkLst>
        </pc:spChg>
        <pc:spChg chg="add del">
          <ac:chgData name="Ivo Bruinsma (1082102)" userId="86904b4c-bc69-40ff-b204-c71597161bc3" providerId="ADAL" clId="{4A0C481E-C675-4AB9-82A4-0C6C275EF8CF}" dt="2024-09-09T09:09:56.807" v="221" actId="26606"/>
          <ac:spMkLst>
            <pc:docMk/>
            <pc:sldMk cId="1990520459" sldId="258"/>
            <ac:spMk id="1041" creationId="{579E3846-8D0B-B14A-817A-7FAC9DDAB4D8}"/>
          </ac:spMkLst>
        </pc:spChg>
        <pc:spChg chg="add del">
          <ac:chgData name="Ivo Bruinsma (1082102)" userId="86904b4c-bc69-40ff-b204-c71597161bc3" providerId="ADAL" clId="{4A0C481E-C675-4AB9-82A4-0C6C275EF8CF}" dt="2024-09-09T09:09:56.807" v="221" actId="26606"/>
          <ac:spMkLst>
            <pc:docMk/>
            <pc:sldMk cId="1990520459" sldId="258"/>
            <ac:spMk id="1042" creationId="{BE50E7BE-734F-224D-B03E-074DE1D12480}"/>
          </ac:spMkLst>
        </pc:spChg>
        <pc:spChg chg="add del">
          <ac:chgData name="Ivo Bruinsma (1082102)" userId="86904b4c-bc69-40ff-b204-c71597161bc3" providerId="ADAL" clId="{4A0C481E-C675-4AB9-82A4-0C6C275EF8CF}" dt="2024-09-09T09:09:56.807" v="221" actId="26606"/>
          <ac:spMkLst>
            <pc:docMk/>
            <pc:sldMk cId="1990520459" sldId="258"/>
            <ac:spMk id="1043" creationId="{DCA5172B-100A-154D-8648-280629D67DD0}"/>
          </ac:spMkLst>
        </pc:spChg>
        <pc:spChg chg="add del">
          <ac:chgData name="Ivo Bruinsma (1082102)" userId="86904b4c-bc69-40ff-b204-c71597161bc3" providerId="ADAL" clId="{4A0C481E-C675-4AB9-82A4-0C6C275EF8CF}" dt="2024-09-09T09:10:00.207" v="223" actId="26606"/>
          <ac:spMkLst>
            <pc:docMk/>
            <pc:sldMk cId="1990520459" sldId="258"/>
            <ac:spMk id="1045" creationId="{579E3846-8D0B-B14A-817A-7FAC9DDAB4D8}"/>
          </ac:spMkLst>
        </pc:spChg>
        <pc:spChg chg="add del">
          <ac:chgData name="Ivo Bruinsma (1082102)" userId="86904b4c-bc69-40ff-b204-c71597161bc3" providerId="ADAL" clId="{4A0C481E-C675-4AB9-82A4-0C6C275EF8CF}" dt="2024-09-09T09:10:00.207" v="223" actId="26606"/>
          <ac:spMkLst>
            <pc:docMk/>
            <pc:sldMk cId="1990520459" sldId="258"/>
            <ac:spMk id="1046" creationId="{EAB1217A-7C36-3A41-8536-BC68C4521095}"/>
          </ac:spMkLst>
        </pc:spChg>
        <pc:spChg chg="add del">
          <ac:chgData name="Ivo Bruinsma (1082102)" userId="86904b4c-bc69-40ff-b204-c71597161bc3" providerId="ADAL" clId="{4A0C481E-C675-4AB9-82A4-0C6C275EF8CF}" dt="2024-09-09T09:10:00.207" v="223" actId="26606"/>
          <ac:spMkLst>
            <pc:docMk/>
            <pc:sldMk cId="1990520459" sldId="258"/>
            <ac:spMk id="1047" creationId="{DCA5172B-100A-154D-8648-280629D67DD0}"/>
          </ac:spMkLst>
        </pc:spChg>
        <pc:spChg chg="add">
          <ac:chgData name="Ivo Bruinsma (1082102)" userId="86904b4c-bc69-40ff-b204-c71597161bc3" providerId="ADAL" clId="{4A0C481E-C675-4AB9-82A4-0C6C275EF8CF}" dt="2024-09-09T09:10:00.223" v="224" actId="26606"/>
          <ac:spMkLst>
            <pc:docMk/>
            <pc:sldMk cId="1990520459" sldId="258"/>
            <ac:spMk id="1049" creationId="{579E3846-8D0B-B14A-817A-7FAC9DDAB4D8}"/>
          </ac:spMkLst>
        </pc:spChg>
        <pc:spChg chg="add">
          <ac:chgData name="Ivo Bruinsma (1082102)" userId="86904b4c-bc69-40ff-b204-c71597161bc3" providerId="ADAL" clId="{4A0C481E-C675-4AB9-82A4-0C6C275EF8CF}" dt="2024-09-09T09:10:00.223" v="224" actId="26606"/>
          <ac:spMkLst>
            <pc:docMk/>
            <pc:sldMk cId="1990520459" sldId="258"/>
            <ac:spMk id="1050" creationId="{BE50E7BE-734F-224D-B03E-074DE1D12480}"/>
          </ac:spMkLst>
        </pc:spChg>
        <pc:spChg chg="add">
          <ac:chgData name="Ivo Bruinsma (1082102)" userId="86904b4c-bc69-40ff-b204-c71597161bc3" providerId="ADAL" clId="{4A0C481E-C675-4AB9-82A4-0C6C275EF8CF}" dt="2024-09-09T09:10:00.223" v="224" actId="26606"/>
          <ac:spMkLst>
            <pc:docMk/>
            <pc:sldMk cId="1990520459" sldId="258"/>
            <ac:spMk id="1051" creationId="{DCA5172B-100A-154D-8648-280629D67DD0}"/>
          </ac:spMkLst>
        </pc:spChg>
        <pc:picChg chg="add mod">
          <ac:chgData name="Ivo Bruinsma (1082102)" userId="86904b4c-bc69-40ff-b204-c71597161bc3" providerId="ADAL" clId="{4A0C481E-C675-4AB9-82A4-0C6C275EF8CF}" dt="2024-09-09T09:10:02.860" v="226" actId="962"/>
          <ac:picMkLst>
            <pc:docMk/>
            <pc:sldMk cId="1990520459" sldId="258"/>
            <ac:picMk id="1026" creationId="{51906849-94BA-9C3E-00B4-9F0DA6592C19}"/>
          </ac:picMkLst>
        </pc:picChg>
      </pc:sldChg>
      <pc:sldChg chg="modSp new mod">
        <pc:chgData name="Ivo Bruinsma (1082102)" userId="86904b4c-bc69-40ff-b204-c71597161bc3" providerId="ADAL" clId="{4A0C481E-C675-4AB9-82A4-0C6C275EF8CF}" dt="2024-09-09T09:20:29.813" v="328" actId="20577"/>
        <pc:sldMkLst>
          <pc:docMk/>
          <pc:sldMk cId="2991674419" sldId="260"/>
        </pc:sldMkLst>
        <pc:spChg chg="mod">
          <ac:chgData name="Ivo Bruinsma (1082102)" userId="86904b4c-bc69-40ff-b204-c71597161bc3" providerId="ADAL" clId="{4A0C481E-C675-4AB9-82A4-0C6C275EF8CF}" dt="2024-09-09T08:55:28.672" v="20" actId="20577"/>
          <ac:spMkLst>
            <pc:docMk/>
            <pc:sldMk cId="2991674419" sldId="260"/>
            <ac:spMk id="2" creationId="{3B21754B-B838-8C14-DECD-FECE55BE4690}"/>
          </ac:spMkLst>
        </pc:spChg>
        <pc:spChg chg="mod">
          <ac:chgData name="Ivo Bruinsma (1082102)" userId="86904b4c-bc69-40ff-b204-c71597161bc3" providerId="ADAL" clId="{4A0C481E-C675-4AB9-82A4-0C6C275EF8CF}" dt="2024-09-09T09:20:29.813" v="328" actId="20577"/>
          <ac:spMkLst>
            <pc:docMk/>
            <pc:sldMk cId="2991674419" sldId="260"/>
            <ac:spMk id="3" creationId="{2E37A64C-5D0B-93EF-AABA-63725ACC2122}"/>
          </ac:spMkLst>
        </pc:spChg>
      </pc:sldChg>
      <pc:sldChg chg="addSp delSp modSp new mod setBg setClrOvrMap">
        <pc:chgData name="Ivo Bruinsma (1082102)" userId="86904b4c-bc69-40ff-b204-c71597161bc3" providerId="ADAL" clId="{4A0C481E-C675-4AB9-82A4-0C6C275EF8CF}" dt="2024-09-09T09:01:25.039" v="214" actId="26606"/>
        <pc:sldMkLst>
          <pc:docMk/>
          <pc:sldMk cId="2081574438" sldId="261"/>
        </pc:sldMkLst>
        <pc:spChg chg="mod">
          <ac:chgData name="Ivo Bruinsma (1082102)" userId="86904b4c-bc69-40ff-b204-c71597161bc3" providerId="ADAL" clId="{4A0C481E-C675-4AB9-82A4-0C6C275EF8CF}" dt="2024-09-09T09:01:25.039" v="214" actId="26606"/>
          <ac:spMkLst>
            <pc:docMk/>
            <pc:sldMk cId="2081574438" sldId="261"/>
            <ac:spMk id="2" creationId="{AE5C1BAC-F881-5A1F-06D1-67EEC86F5A7B}"/>
          </ac:spMkLst>
        </pc:spChg>
        <pc:spChg chg="add del">
          <ac:chgData name="Ivo Bruinsma (1082102)" userId="86904b4c-bc69-40ff-b204-c71597161bc3" providerId="ADAL" clId="{4A0C481E-C675-4AB9-82A4-0C6C275EF8CF}" dt="2024-09-09T09:01:25.039" v="214" actId="26606"/>
          <ac:spMkLst>
            <pc:docMk/>
            <pc:sldMk cId="2081574438" sldId="261"/>
            <ac:spMk id="3" creationId="{F4E8D344-7068-3597-2D8B-F3625C6A20FE}"/>
          </ac:spMkLst>
        </pc:spChg>
        <pc:spChg chg="add del">
          <ac:chgData name="Ivo Bruinsma (1082102)" userId="86904b4c-bc69-40ff-b204-c71597161bc3" providerId="ADAL" clId="{4A0C481E-C675-4AB9-82A4-0C6C275EF8CF}" dt="2024-09-09T09:01:25.012" v="213" actId="26606"/>
          <ac:spMkLst>
            <pc:docMk/>
            <pc:sldMk cId="2081574438" sldId="261"/>
            <ac:spMk id="9" creationId="{1D227D51-204B-ED48-AF9A-0BE9633FE04A}"/>
          </ac:spMkLst>
        </pc:spChg>
        <pc:spChg chg="add">
          <ac:chgData name="Ivo Bruinsma (1082102)" userId="86904b4c-bc69-40ff-b204-c71597161bc3" providerId="ADAL" clId="{4A0C481E-C675-4AB9-82A4-0C6C275EF8CF}" dt="2024-09-09T09:01:25.039" v="214" actId="26606"/>
          <ac:spMkLst>
            <pc:docMk/>
            <pc:sldMk cId="2081574438" sldId="261"/>
            <ac:spMk id="10" creationId="{1D227D51-204B-ED48-AF9A-0BE9633FE04A}"/>
          </ac:spMkLst>
        </pc:spChg>
        <pc:spChg chg="add del">
          <ac:chgData name="Ivo Bruinsma (1082102)" userId="86904b4c-bc69-40ff-b204-c71597161bc3" providerId="ADAL" clId="{4A0C481E-C675-4AB9-82A4-0C6C275EF8CF}" dt="2024-09-09T09:01:25.012" v="213" actId="26606"/>
          <ac:spMkLst>
            <pc:docMk/>
            <pc:sldMk cId="2081574438" sldId="261"/>
            <ac:spMk id="11" creationId="{57A23F45-CDAE-8A40-8DE7-92A0BBC119B7}"/>
          </ac:spMkLst>
        </pc:spChg>
        <pc:spChg chg="add">
          <ac:chgData name="Ivo Bruinsma (1082102)" userId="86904b4c-bc69-40ff-b204-c71597161bc3" providerId="ADAL" clId="{4A0C481E-C675-4AB9-82A4-0C6C275EF8CF}" dt="2024-09-09T09:01:25.039" v="214" actId="26606"/>
          <ac:spMkLst>
            <pc:docMk/>
            <pc:sldMk cId="2081574438" sldId="261"/>
            <ac:spMk id="12" creationId="{57A23F45-CDAE-8A40-8DE7-92A0BBC119B7}"/>
          </ac:spMkLst>
        </pc:spChg>
        <pc:spChg chg="add del">
          <ac:chgData name="Ivo Bruinsma (1082102)" userId="86904b4c-bc69-40ff-b204-c71597161bc3" providerId="ADAL" clId="{4A0C481E-C675-4AB9-82A4-0C6C275EF8CF}" dt="2024-09-09T09:01:25.012" v="213" actId="26606"/>
          <ac:spMkLst>
            <pc:docMk/>
            <pc:sldMk cId="2081574438" sldId="261"/>
            <ac:spMk id="13" creationId="{68546383-CCC4-544B-B0D8-DE78DE39BB78}"/>
          </ac:spMkLst>
        </pc:spChg>
        <pc:spChg chg="add">
          <ac:chgData name="Ivo Bruinsma (1082102)" userId="86904b4c-bc69-40ff-b204-c71597161bc3" providerId="ADAL" clId="{4A0C481E-C675-4AB9-82A4-0C6C275EF8CF}" dt="2024-09-09T09:01:25.039" v="214" actId="26606"/>
          <ac:spMkLst>
            <pc:docMk/>
            <pc:sldMk cId="2081574438" sldId="261"/>
            <ac:spMk id="14" creationId="{68546383-CCC4-544B-B0D8-DE78DE39BB78}"/>
          </ac:spMkLst>
        </pc:spChg>
        <pc:spChg chg="add del">
          <ac:chgData name="Ivo Bruinsma (1082102)" userId="86904b4c-bc69-40ff-b204-c71597161bc3" providerId="ADAL" clId="{4A0C481E-C675-4AB9-82A4-0C6C275EF8CF}" dt="2024-09-09T09:01:25.012" v="213" actId="26606"/>
          <ac:spMkLst>
            <pc:docMk/>
            <pc:sldMk cId="2081574438" sldId="261"/>
            <ac:spMk id="15" creationId="{14F048CC-17C9-B246-BF2A-29E51AD1C6EA}"/>
          </ac:spMkLst>
        </pc:spChg>
        <pc:spChg chg="add">
          <ac:chgData name="Ivo Bruinsma (1082102)" userId="86904b4c-bc69-40ff-b204-c71597161bc3" providerId="ADAL" clId="{4A0C481E-C675-4AB9-82A4-0C6C275EF8CF}" dt="2024-09-09T09:01:25.039" v="214" actId="26606"/>
          <ac:spMkLst>
            <pc:docMk/>
            <pc:sldMk cId="2081574438" sldId="261"/>
            <ac:spMk id="16" creationId="{6CA2C65D-0168-1245-86C8-62A8A6F7B813}"/>
          </ac:spMkLst>
        </pc:spChg>
        <pc:spChg chg="add del">
          <ac:chgData name="Ivo Bruinsma (1082102)" userId="86904b4c-bc69-40ff-b204-c71597161bc3" providerId="ADAL" clId="{4A0C481E-C675-4AB9-82A4-0C6C275EF8CF}" dt="2024-09-09T09:01:25.012" v="213" actId="26606"/>
          <ac:spMkLst>
            <pc:docMk/>
            <pc:sldMk cId="2081574438" sldId="261"/>
            <ac:spMk id="17" creationId="{86E439A5-A7E3-5047-A686-06C27A818DD0}"/>
          </ac:spMkLst>
        </pc:spChg>
        <pc:spChg chg="add">
          <ac:chgData name="Ivo Bruinsma (1082102)" userId="86904b4c-bc69-40ff-b204-c71597161bc3" providerId="ADAL" clId="{4A0C481E-C675-4AB9-82A4-0C6C275EF8CF}" dt="2024-09-09T09:01:25.039" v="214" actId="26606"/>
          <ac:spMkLst>
            <pc:docMk/>
            <pc:sldMk cId="2081574438" sldId="261"/>
            <ac:spMk id="18" creationId="{755E9273-3717-C94C-9BFF-75E87E47C46A}"/>
          </ac:spMkLst>
        </pc:spChg>
        <pc:spChg chg="add del">
          <ac:chgData name="Ivo Bruinsma (1082102)" userId="86904b4c-bc69-40ff-b204-c71597161bc3" providerId="ADAL" clId="{4A0C481E-C675-4AB9-82A4-0C6C275EF8CF}" dt="2024-09-09T09:01:25.012" v="213" actId="26606"/>
          <ac:spMkLst>
            <pc:docMk/>
            <pc:sldMk cId="2081574438" sldId="261"/>
            <ac:spMk id="19" creationId="{24124FF1-775D-AC4A-81D0-73FC0F54A682}"/>
          </ac:spMkLst>
        </pc:spChg>
        <pc:spChg chg="add">
          <ac:chgData name="Ivo Bruinsma (1082102)" userId="86904b4c-bc69-40ff-b204-c71597161bc3" providerId="ADAL" clId="{4A0C481E-C675-4AB9-82A4-0C6C275EF8CF}" dt="2024-09-09T09:01:25.039" v="214" actId="26606"/>
          <ac:spMkLst>
            <pc:docMk/>
            <pc:sldMk cId="2081574438" sldId="261"/>
            <ac:spMk id="20" creationId="{5FA1B450-DB4E-404E-9C1C-703E4FCCF831}"/>
          </ac:spMkLst>
        </pc:spChg>
        <pc:spChg chg="add del">
          <ac:chgData name="Ivo Bruinsma (1082102)" userId="86904b4c-bc69-40ff-b204-c71597161bc3" providerId="ADAL" clId="{4A0C481E-C675-4AB9-82A4-0C6C275EF8CF}" dt="2024-09-09T09:01:25.012" v="213" actId="26606"/>
          <ac:spMkLst>
            <pc:docMk/>
            <pc:sldMk cId="2081574438" sldId="261"/>
            <ac:spMk id="21" creationId="{C53E2C7F-F4FF-A94D-ACAE-82823EC88FEC}"/>
          </ac:spMkLst>
        </pc:spChg>
        <pc:picChg chg="add del">
          <ac:chgData name="Ivo Bruinsma (1082102)" userId="86904b4c-bc69-40ff-b204-c71597161bc3" providerId="ADAL" clId="{4A0C481E-C675-4AB9-82A4-0C6C275EF8CF}" dt="2024-09-09T09:01:25.012" v="213" actId="26606"/>
          <ac:picMkLst>
            <pc:docMk/>
            <pc:sldMk cId="2081574438" sldId="261"/>
            <ac:picMk id="5" creationId="{E5136337-DA2E-CA05-B865-766021685DE6}"/>
          </ac:picMkLst>
        </pc:picChg>
        <pc:picChg chg="add">
          <ac:chgData name="Ivo Bruinsma (1082102)" userId="86904b4c-bc69-40ff-b204-c71597161bc3" providerId="ADAL" clId="{4A0C481E-C675-4AB9-82A4-0C6C275EF8CF}" dt="2024-09-09T09:01:25.039" v="214" actId="26606"/>
          <ac:picMkLst>
            <pc:docMk/>
            <pc:sldMk cId="2081574438" sldId="261"/>
            <ac:picMk id="7" creationId="{6611F128-D7DA-8511-0007-5675BE4B19E5}"/>
          </ac:picMkLst>
        </pc:picChg>
      </pc:sldChg>
    </pc:docChg>
  </pc:docChgLst>
  <pc:docChgLst>
    <pc:chgData name="Ammiël Buijs (1050303)" userId="S::1050303@hr.nl::93ca1b52-1ff2-40f2-85e0-5292f15a0ff7" providerId="AD" clId="Web-{D006169D-D541-CD28-916D-6CFF0C9D92E7}"/>
    <pc:docChg chg="modSld">
      <pc:chgData name="Ammiël Buijs (1050303)" userId="S::1050303@hr.nl::93ca1b52-1ff2-40f2-85e0-5292f15a0ff7" providerId="AD" clId="Web-{D006169D-D541-CD28-916D-6CFF0C9D92E7}" dt="2024-09-09T09:02:00.389" v="55" actId="20577"/>
      <pc:docMkLst>
        <pc:docMk/>
      </pc:docMkLst>
      <pc:sldChg chg="addSp delSp modSp mod setBg">
        <pc:chgData name="Ammiël Buijs (1050303)" userId="S::1050303@hr.nl::93ca1b52-1ff2-40f2-85e0-5292f15a0ff7" providerId="AD" clId="Web-{D006169D-D541-CD28-916D-6CFF0C9D92E7}" dt="2024-09-09T09:02:00.389" v="55" actId="20577"/>
        <pc:sldMkLst>
          <pc:docMk/>
          <pc:sldMk cId="3732184499" sldId="259"/>
        </pc:sldMkLst>
        <pc:spChg chg="mod">
          <ac:chgData name="Ammiël Buijs (1050303)" userId="S::1050303@hr.nl::93ca1b52-1ff2-40f2-85e0-5292f15a0ff7" providerId="AD" clId="Web-{D006169D-D541-CD28-916D-6CFF0C9D92E7}" dt="2024-09-09T09:01:32.154" v="42"/>
          <ac:spMkLst>
            <pc:docMk/>
            <pc:sldMk cId="3732184499" sldId="259"/>
            <ac:spMk id="2" creationId="{58E159E9-1A57-54A1-32A1-F3AD37055B38}"/>
          </ac:spMkLst>
        </pc:spChg>
        <pc:spChg chg="del">
          <ac:chgData name="Ammiël Buijs (1050303)" userId="S::1050303@hr.nl::93ca1b52-1ff2-40f2-85e0-5292f15a0ff7" providerId="AD" clId="Web-{D006169D-D541-CD28-916D-6CFF0C9D92E7}" dt="2024-09-09T09:01:26.966" v="40"/>
          <ac:spMkLst>
            <pc:docMk/>
            <pc:sldMk cId="3732184499" sldId="259"/>
            <ac:spMk id="3" creationId="{F479AB6C-6D53-20CF-8F77-8783379E1A06}"/>
          </ac:spMkLst>
        </pc:spChg>
        <pc:spChg chg="add mod">
          <ac:chgData name="Ammiël Buijs (1050303)" userId="S::1050303@hr.nl::93ca1b52-1ff2-40f2-85e0-5292f15a0ff7" providerId="AD" clId="Web-{D006169D-D541-CD28-916D-6CFF0C9D92E7}" dt="2024-09-09T09:02:00.389" v="55" actId="20577"/>
          <ac:spMkLst>
            <pc:docMk/>
            <pc:sldMk cId="3732184499" sldId="259"/>
            <ac:spMk id="8" creationId="{BBE5F122-2B3F-1901-86F3-142C604F8CF0}"/>
          </ac:spMkLst>
        </pc:spChg>
        <pc:spChg chg="add">
          <ac:chgData name="Ammiël Buijs (1050303)" userId="S::1050303@hr.nl::93ca1b52-1ff2-40f2-85e0-5292f15a0ff7" providerId="AD" clId="Web-{D006169D-D541-CD28-916D-6CFF0C9D92E7}" dt="2024-09-09T09:01:32.154" v="42"/>
          <ac:spMkLst>
            <pc:docMk/>
            <pc:sldMk cId="3732184499" sldId="259"/>
            <ac:spMk id="11" creationId="{579E3846-8D0B-B14A-817A-7FAC9DDAB4D8}"/>
          </ac:spMkLst>
        </pc:spChg>
        <pc:spChg chg="add">
          <ac:chgData name="Ammiël Buijs (1050303)" userId="S::1050303@hr.nl::93ca1b52-1ff2-40f2-85e0-5292f15a0ff7" providerId="AD" clId="Web-{D006169D-D541-CD28-916D-6CFF0C9D92E7}" dt="2024-09-09T09:01:32.154" v="42"/>
          <ac:spMkLst>
            <pc:docMk/>
            <pc:sldMk cId="3732184499" sldId="259"/>
            <ac:spMk id="13" creationId="{BE50E7BE-734F-224D-B03E-074DE1D12480}"/>
          </ac:spMkLst>
        </pc:spChg>
        <pc:spChg chg="add">
          <ac:chgData name="Ammiël Buijs (1050303)" userId="S::1050303@hr.nl::93ca1b52-1ff2-40f2-85e0-5292f15a0ff7" providerId="AD" clId="Web-{D006169D-D541-CD28-916D-6CFF0C9D92E7}" dt="2024-09-09T09:01:32.154" v="42"/>
          <ac:spMkLst>
            <pc:docMk/>
            <pc:sldMk cId="3732184499" sldId="259"/>
            <ac:spMk id="15" creationId="{DCA5172B-100A-154D-8648-280629D67DD0}"/>
          </ac:spMkLst>
        </pc:spChg>
        <pc:picChg chg="add mod ord">
          <ac:chgData name="Ammiël Buijs (1050303)" userId="S::1050303@hr.nl::93ca1b52-1ff2-40f2-85e0-5292f15a0ff7" providerId="AD" clId="Web-{D006169D-D541-CD28-916D-6CFF0C9D92E7}" dt="2024-09-09T09:01:32.154" v="42"/>
          <ac:picMkLst>
            <pc:docMk/>
            <pc:sldMk cId="3732184499" sldId="259"/>
            <ac:picMk id="4" creationId="{F29D7099-2F47-DA39-65F7-2A4309BC7A0B}"/>
          </ac:picMkLst>
        </pc:picChg>
      </pc:sldChg>
      <pc:sldChg chg="modSp">
        <pc:chgData name="Ammiël Buijs (1050303)" userId="S::1050303@hr.nl::93ca1b52-1ff2-40f2-85e0-5292f15a0ff7" providerId="AD" clId="Web-{D006169D-D541-CD28-916D-6CFF0C9D92E7}" dt="2024-09-09T09:00:19.105" v="39" actId="20577"/>
        <pc:sldMkLst>
          <pc:docMk/>
          <pc:sldMk cId="2991674419" sldId="260"/>
        </pc:sldMkLst>
        <pc:spChg chg="mod">
          <ac:chgData name="Ammiël Buijs (1050303)" userId="S::1050303@hr.nl::93ca1b52-1ff2-40f2-85e0-5292f15a0ff7" providerId="AD" clId="Web-{D006169D-D541-CD28-916D-6CFF0C9D92E7}" dt="2024-09-09T09:00:19.105" v="39" actId="20577"/>
          <ac:spMkLst>
            <pc:docMk/>
            <pc:sldMk cId="2991674419" sldId="260"/>
            <ac:spMk id="3" creationId="{2E37A64C-5D0B-93EF-AABA-63725ACC21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9/9/2024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2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2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5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1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7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linkedin.com/in/pigeaud/overlay/about-this-profi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DCB062E7-7BBE-B9A9-0FF0-3E93CF2B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10" b="24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835CBA-5215-4880-1514-AE53BBE5C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n-US"/>
              <a:t>Sprint 0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5A2EB98-7329-633A-C043-6537024BB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 lnSpcReduction="10000"/>
          </a:bodyPr>
          <a:lstStyle/>
          <a:p>
            <a:r>
              <a:rPr lang="nl-NL"/>
              <a:t>Automatisering seinen zeilboot wedstrijden</a:t>
            </a:r>
          </a:p>
          <a:p>
            <a:r>
              <a:rPr lang="nl-NL" err="1"/>
              <a:t>Ammiël</a:t>
            </a:r>
            <a:r>
              <a:rPr lang="nl-NL"/>
              <a:t>, Ivo, Daan, </a:t>
            </a:r>
            <a:r>
              <a:rPr lang="nl-NL" err="1"/>
              <a:t>Tibor</a:t>
            </a:r>
            <a:r>
              <a:rPr lang="nl-NL"/>
              <a:t> en Ruben</a:t>
            </a:r>
          </a:p>
        </p:txBody>
      </p:sp>
    </p:spTree>
    <p:extLst>
      <p:ext uri="{BB962C8B-B14F-4D97-AF65-F5344CB8AC3E}">
        <p14:creationId xmlns:p14="http://schemas.microsoft.com/office/powerpoint/2010/main" val="2351679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3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6A3143-5ED6-EDBD-8019-A72A415A8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3609983" cy="1446550"/>
          </a:xfrm>
        </p:spPr>
        <p:txBody>
          <a:bodyPr>
            <a:normAutofit/>
          </a:bodyPr>
          <a:lstStyle/>
          <a:p>
            <a:r>
              <a:rPr lang="en-US"/>
              <a:t>Wat is </a:t>
            </a:r>
            <a:r>
              <a:rPr lang="en-US" err="1"/>
              <a:t>onze</a:t>
            </a:r>
            <a:r>
              <a:rPr lang="en-US"/>
              <a:t> </a:t>
            </a:r>
            <a:r>
              <a:rPr lang="en-US" err="1"/>
              <a:t>opdracht</a:t>
            </a:r>
            <a:r>
              <a:rPr lang="en-US"/>
              <a:t>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450094-C743-AE59-558E-97CD5761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3609983" cy="3188586"/>
          </a:xfrm>
        </p:spPr>
        <p:txBody>
          <a:bodyPr>
            <a:normAutofit/>
          </a:bodyPr>
          <a:lstStyle/>
          <a:p>
            <a:r>
              <a:rPr lang="nl-NL">
                <a:latin typeface="Poppins" panose="00000500000000000000" pitchFamily="2" charset="0"/>
              </a:rPr>
              <a:t>Zeilwedstrijden automatiseren</a:t>
            </a:r>
          </a:p>
          <a:p>
            <a:r>
              <a:rPr lang="nl-NL">
                <a:latin typeface="Poppins" panose="00000500000000000000" pitchFamily="2" charset="0"/>
              </a:rPr>
              <a:t>Estafette project</a:t>
            </a:r>
          </a:p>
          <a:p>
            <a:r>
              <a:rPr lang="nl-NL" b="0" i="0">
                <a:effectLst/>
                <a:latin typeface="Poppins" panose="00000500000000000000" pitchFamily="2" charset="0"/>
              </a:rPr>
              <a:t>Aanpassen code/verduidelijken</a:t>
            </a:r>
          </a:p>
          <a:p>
            <a:r>
              <a:rPr lang="nl-NL" err="1">
                <a:latin typeface="Poppins" panose="00000500000000000000" pitchFamily="2" charset="0"/>
              </a:rPr>
              <a:t>Alternative</a:t>
            </a:r>
            <a:r>
              <a:rPr lang="nl-NL">
                <a:latin typeface="Poppins" panose="00000500000000000000" pitchFamily="2" charset="0"/>
              </a:rPr>
              <a:t> hardware</a:t>
            </a:r>
            <a:endParaRPr lang="nl-NL" b="0" i="0">
              <a:effectLst/>
              <a:latin typeface="Poppins" panose="00000500000000000000" pitchFamily="2" charset="0"/>
            </a:endParaRPr>
          </a:p>
          <a:p>
            <a:endParaRPr lang="nl-NL"/>
          </a:p>
        </p:txBody>
      </p:sp>
      <p:pic>
        <p:nvPicPr>
          <p:cNvPr id="1026" name="Picture 2" descr="Afbeelding met elektronica, tekst, Elektronische engineering, Elektronisch apparaat&#10;&#10;Automatisch gegenereerde beschrijving">
            <a:extLst>
              <a:ext uri="{FF2B5EF4-FFF2-40B4-BE49-F238E27FC236}">
                <a16:creationId xmlns:a16="http://schemas.microsoft.com/office/drawing/2014/main" id="{51906849-94BA-9C3E-00B4-9F0DA6592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7452" y="1497220"/>
            <a:ext cx="6183116" cy="412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Cross 1032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3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2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E159E9-1A57-54A1-32A1-F3AD3705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886726" cy="1446550"/>
          </a:xfrm>
        </p:spPr>
        <p:txBody>
          <a:bodyPr>
            <a:normAutofit/>
          </a:bodyPr>
          <a:lstStyle/>
          <a:p>
            <a:r>
              <a:rPr lang="en-US" err="1"/>
              <a:t>Opdrachtgever</a:t>
            </a:r>
            <a:endParaRPr lang="nl-NL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E5F122-2B3F-1901-86F3-142C604F8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6886726" cy="3188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linkClick r:id="rId2"/>
              </a:rPr>
              <a:t>Elmar Pigeaud</a:t>
            </a:r>
            <a:endParaRPr lang="en-US"/>
          </a:p>
          <a:p>
            <a:r>
              <a:rPr lang="en-US"/>
              <a:t>INDICA</a:t>
            </a:r>
          </a:p>
          <a:p>
            <a:endParaRPr lang="en-US"/>
          </a:p>
          <a:p>
            <a:pPr marL="0" indent="0">
              <a:buNone/>
            </a:pPr>
            <a:br>
              <a:rPr lang="en-US"/>
            </a:br>
            <a:endParaRPr lang="en-US"/>
          </a:p>
        </p:txBody>
      </p:sp>
      <p:pic>
        <p:nvPicPr>
          <p:cNvPr id="4" name="Tijdelijke aanduiding voor inhoud 3" descr="Afbeelding met Menselijk gezicht, tekst, schermopname, persoon&#10;&#10;Automatisch gegenereerde beschrijving">
            <a:extLst>
              <a:ext uri="{FF2B5EF4-FFF2-40B4-BE49-F238E27FC236}">
                <a16:creationId xmlns:a16="http://schemas.microsoft.com/office/drawing/2014/main" id="{F29D7099-2F47-DA39-65F7-2A4309BC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541" y="2182002"/>
            <a:ext cx="2792794" cy="27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8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12870-EB8F-3A1A-34D5-39EC0459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Wat </a:t>
            </a:r>
            <a:r>
              <a:rPr lang="en-US" err="1"/>
              <a:t>hebben</a:t>
            </a:r>
            <a:r>
              <a:rPr lang="en-US"/>
              <a:t> we al </a:t>
            </a:r>
            <a:r>
              <a:rPr lang="en-US" err="1"/>
              <a:t>gedaan</a:t>
            </a:r>
            <a:r>
              <a:rPr lang="en-US"/>
              <a:t>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115727-FCED-6502-D238-54CD9773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Doornemen</a:t>
            </a:r>
            <a:r>
              <a:rPr lang="en-US"/>
              <a:t> </a:t>
            </a:r>
            <a:r>
              <a:rPr lang="en-US" err="1"/>
              <a:t>overdrachtsbestanden</a:t>
            </a:r>
            <a:endParaRPr lang="en-US"/>
          </a:p>
          <a:p>
            <a:r>
              <a:rPr lang="en-US" err="1"/>
              <a:t>Communicatie</a:t>
            </a:r>
            <a:r>
              <a:rPr lang="en-US"/>
              <a:t> </a:t>
            </a:r>
            <a:r>
              <a:rPr lang="en-US" err="1"/>
              <a:t>tussen</a:t>
            </a:r>
            <a:r>
              <a:rPr lang="en-US"/>
              <a:t> </a:t>
            </a:r>
            <a:r>
              <a:rPr lang="en-US" err="1"/>
              <a:t>groepsleden</a:t>
            </a:r>
            <a:r>
              <a:rPr lang="en-US"/>
              <a:t> </a:t>
            </a:r>
            <a:r>
              <a:rPr lang="en-US" err="1"/>
              <a:t>opleggen</a:t>
            </a:r>
            <a:endParaRPr lang="en-US"/>
          </a:p>
          <a:p>
            <a:r>
              <a:rPr lang="en-US"/>
              <a:t>Trello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50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1754B-B838-8C14-DECD-FECE55BE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volgende</a:t>
            </a:r>
            <a:r>
              <a:rPr lang="en-US"/>
              <a:t> sprint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37A64C-5D0B-93EF-AABA-63725ACC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Begin </a:t>
            </a:r>
            <a:r>
              <a:rPr lang="en-US" err="1"/>
              <a:t>productbacklog</a:t>
            </a:r>
            <a:endParaRPr lang="en-US"/>
          </a:p>
          <a:p>
            <a:r>
              <a:rPr lang="nl-NL"/>
              <a:t>Voorbereiden PO meeting</a:t>
            </a:r>
          </a:p>
          <a:p>
            <a:r>
              <a:rPr lang="en-US" err="1"/>
              <a:t>Duidelijke</a:t>
            </a:r>
            <a:r>
              <a:rPr lang="en-US"/>
              <a:t> requirements met PO</a:t>
            </a:r>
          </a:p>
          <a:p>
            <a:r>
              <a:rPr lang="en-US" err="1"/>
              <a:t>Veder</a:t>
            </a:r>
            <a:r>
              <a:rPr lang="en-US"/>
              <a:t> </a:t>
            </a:r>
            <a:r>
              <a:rPr lang="en-US" err="1"/>
              <a:t>doornemen</a:t>
            </a:r>
            <a:r>
              <a:rPr lang="en-US"/>
              <a:t> </a:t>
            </a:r>
            <a:r>
              <a:rPr lang="en-US" err="1"/>
              <a:t>documentatie</a:t>
            </a:r>
            <a:endParaRPr lang="en-US"/>
          </a:p>
          <a:p>
            <a:pPr marL="0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167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5C1BAC-F881-5A1F-06D1-67EEC86F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894376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Einde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611F128-D7DA-8511-0007-5675BE4B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906" y="1497220"/>
            <a:ext cx="4127230" cy="4127230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5FA1B450-DB4E-404E-9C1C-703E4FCC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1776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443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RightStep">
      <a:dk1>
        <a:srgbClr val="000000"/>
      </a:dk1>
      <a:lt1>
        <a:srgbClr val="FFFFFF"/>
      </a:lt1>
      <a:dk2>
        <a:srgbClr val="1B3021"/>
      </a:dk2>
      <a:lt2>
        <a:srgbClr val="F3F0F2"/>
      </a:lt2>
      <a:accent1>
        <a:srgbClr val="47B665"/>
      </a:accent1>
      <a:accent2>
        <a:srgbClr val="3BB18C"/>
      </a:accent2>
      <a:accent3>
        <a:srgbClr val="4AB0BC"/>
      </a:accent3>
      <a:accent4>
        <a:srgbClr val="3B74B1"/>
      </a:accent4>
      <a:accent5>
        <a:srgbClr val="4D54C3"/>
      </a:accent5>
      <a:accent6>
        <a:srgbClr val="6B43B5"/>
      </a:accent6>
      <a:hlink>
        <a:srgbClr val="A08735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244fc5-189e-4075-beaa-5dc9d34019a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E8C76C1BE3684DBE37FC39A0087D8B" ma:contentTypeVersion="15" ma:contentTypeDescription="Create a new document." ma:contentTypeScope="" ma:versionID="31e90b8d426505177ff7ba2e0569dafc">
  <xsd:schema xmlns:xsd="http://www.w3.org/2001/XMLSchema" xmlns:xs="http://www.w3.org/2001/XMLSchema" xmlns:p="http://schemas.microsoft.com/office/2006/metadata/properties" xmlns:ns3="e4244fc5-189e-4075-beaa-5dc9d34019a4" xmlns:ns4="a7bef6ee-f19c-465f-bc69-3dccea18f3b4" targetNamespace="http://schemas.microsoft.com/office/2006/metadata/properties" ma:root="true" ma:fieldsID="d0f3e1dca19fc8c4b68c8e4c752ea0ad" ns3:_="" ns4:_="">
    <xsd:import namespace="e4244fc5-189e-4075-beaa-5dc9d34019a4"/>
    <xsd:import namespace="a7bef6ee-f19c-465f-bc69-3dccea18f3b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44fc5-189e-4075-beaa-5dc9d34019a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ef6ee-f19c-465f-bc69-3dccea18f3b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F97FD3-DAA9-480C-8308-BEEFD362BF00}">
  <ds:schemaRefs>
    <ds:schemaRef ds:uri="a7bef6ee-f19c-465f-bc69-3dccea18f3b4"/>
    <ds:schemaRef ds:uri="e4244fc5-189e-4075-beaa-5dc9d34019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1C539D-0762-4C1C-9C11-813A4E1554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D0CF8-906C-4B37-BB30-A853517855AF}">
  <ds:schemaRefs>
    <ds:schemaRef ds:uri="a7bef6ee-f19c-465f-bc69-3dccea18f3b4"/>
    <ds:schemaRef ds:uri="e4244fc5-189e-4075-beaa-5dc9d34019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MadridVTI</vt:lpstr>
      <vt:lpstr>Sprint 0</vt:lpstr>
      <vt:lpstr>Wat is onze opdracht?</vt:lpstr>
      <vt:lpstr>Opdrachtgever</vt:lpstr>
      <vt:lpstr>Wat hebben we al gedaan?</vt:lpstr>
      <vt:lpstr>Voor volgende sprint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</dc:title>
  <dc:creator>Ivo Bruinsma</dc:creator>
  <cp:revision>1</cp:revision>
  <dcterms:created xsi:type="dcterms:W3CDTF">2024-09-09T08:30:09Z</dcterms:created>
  <dcterms:modified xsi:type="dcterms:W3CDTF">2024-09-09T09:27:42Z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0x010100FFE8C76C1BE3684DBE37FC39A0087D8B</vt:lpwstr>
  </property>
</Properties>
</file>