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A3190-4209-45A0-B02F-E5D69C00A607}" v="19" dt="2024-09-23T09:24:13.243"/>
    <p1510:client id="{8E6CF7CD-2BD9-E5EB-E51C-CD96365CF2FA}" v="26" dt="2024-09-23T08:57:30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iël Buijs (1050303)" userId="S::1050303@hr.nl::93ca1b52-1ff2-40f2-85e0-5292f15a0ff7" providerId="AD" clId="Web-{8E6CF7CD-2BD9-E5EB-E51C-CD96365CF2FA}"/>
    <pc:docChg chg="modSld">
      <pc:chgData name="Ammiël Buijs (1050303)" userId="S::1050303@hr.nl::93ca1b52-1ff2-40f2-85e0-5292f15a0ff7" providerId="AD" clId="Web-{8E6CF7CD-2BD9-E5EB-E51C-CD96365CF2FA}" dt="2024-09-23T08:57:30.178" v="22" actId="20577"/>
      <pc:docMkLst>
        <pc:docMk/>
      </pc:docMkLst>
      <pc:sldChg chg="modSp">
        <pc:chgData name="Ammiël Buijs (1050303)" userId="S::1050303@hr.nl::93ca1b52-1ff2-40f2-85e0-5292f15a0ff7" providerId="AD" clId="Web-{8E6CF7CD-2BD9-E5EB-E51C-CD96365CF2FA}" dt="2024-09-23T08:57:30.178" v="22" actId="20577"/>
        <pc:sldMkLst>
          <pc:docMk/>
          <pc:sldMk cId="723173108" sldId="257"/>
        </pc:sldMkLst>
        <pc:spChg chg="mod">
          <ac:chgData name="Ammiël Buijs (1050303)" userId="S::1050303@hr.nl::93ca1b52-1ff2-40f2-85e0-5292f15a0ff7" providerId="AD" clId="Web-{8E6CF7CD-2BD9-E5EB-E51C-CD96365CF2FA}" dt="2024-09-23T08:57:30.178" v="22" actId="20577"/>
          <ac:spMkLst>
            <pc:docMk/>
            <pc:sldMk cId="723173108" sldId="257"/>
            <ac:spMk id="3" creationId="{A538EFC0-88AA-A959-AE89-F92632C82AD0}"/>
          </ac:spMkLst>
        </pc:spChg>
      </pc:sldChg>
      <pc:sldChg chg="modSp">
        <pc:chgData name="Ammiël Buijs (1050303)" userId="S::1050303@hr.nl::93ca1b52-1ff2-40f2-85e0-5292f15a0ff7" providerId="AD" clId="Web-{8E6CF7CD-2BD9-E5EB-E51C-CD96365CF2FA}" dt="2024-09-23T08:01:40.765" v="8" actId="20577"/>
        <pc:sldMkLst>
          <pc:docMk/>
          <pc:sldMk cId="1840043910" sldId="262"/>
        </pc:sldMkLst>
        <pc:spChg chg="mod">
          <ac:chgData name="Ammiël Buijs (1050303)" userId="S::1050303@hr.nl::93ca1b52-1ff2-40f2-85e0-5292f15a0ff7" providerId="AD" clId="Web-{8E6CF7CD-2BD9-E5EB-E51C-CD96365CF2FA}" dt="2024-09-23T08:01:40.765" v="8" actId="20577"/>
          <ac:spMkLst>
            <pc:docMk/>
            <pc:sldMk cId="1840043910" sldId="262"/>
            <ac:spMk id="3" creationId="{CE56BA50-DC68-20A4-B978-2BED9290E987}"/>
          </ac:spMkLst>
        </pc:spChg>
      </pc:sldChg>
    </pc:docChg>
  </pc:docChgLst>
  <pc:docChgLst>
    <pc:chgData name="Ivo Bruinsma (1082102)" userId="86904b4c-bc69-40ff-b204-c71597161bc3" providerId="ADAL" clId="{6F9A3190-4209-45A0-B02F-E5D69C00A607}"/>
    <pc:docChg chg="custSel addSld modSld">
      <pc:chgData name="Ivo Bruinsma (1082102)" userId="86904b4c-bc69-40ff-b204-c71597161bc3" providerId="ADAL" clId="{6F9A3190-4209-45A0-B02F-E5D69C00A607}" dt="2024-09-23T09:24:13.243" v="19" actId="26606"/>
      <pc:docMkLst>
        <pc:docMk/>
      </pc:docMkLst>
      <pc:sldChg chg="addSp delSp modSp mod setBg">
        <pc:chgData name="Ivo Bruinsma (1082102)" userId="86904b4c-bc69-40ff-b204-c71597161bc3" providerId="ADAL" clId="{6F9A3190-4209-45A0-B02F-E5D69C00A607}" dt="2024-09-23T09:21:49.681" v="7" actId="962"/>
        <pc:sldMkLst>
          <pc:docMk/>
          <pc:sldMk cId="2472383932" sldId="260"/>
        </pc:sldMkLst>
        <pc:spChg chg="mod ord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2" creationId="{036F68B5-CE69-C243-68C8-7A823E14AA19}"/>
          </ac:spMkLst>
        </pc:spChg>
        <pc:spChg chg="del">
          <ac:chgData name="Ivo Bruinsma (1082102)" userId="86904b4c-bc69-40ff-b204-c71597161bc3" providerId="ADAL" clId="{6F9A3190-4209-45A0-B02F-E5D69C00A607}" dt="2024-09-23T09:08:50.833" v="1" actId="22"/>
          <ac:spMkLst>
            <pc:docMk/>
            <pc:sldMk cId="2472383932" sldId="260"/>
            <ac:spMk id="3" creationId="{383A729D-C76E-099D-5B20-1A6DF9CC4C0D}"/>
          </ac:spMkLst>
        </pc:spChg>
        <pc:spChg chg="add del mod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7" creationId="{852C938A-6E2E-548A-E722-C8ECB83FCE3E}"/>
          </ac:spMkLst>
        </pc:spChg>
        <pc:spChg chg="add del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10" creationId="{F5258B98-3BD5-0A20-B0E7-944EAEB2654A}"/>
          </ac:spMkLst>
        </pc:spChg>
        <pc:spChg chg="add del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14" creationId="{B26DD882-9EA6-DF4B-AF70-0C6166EA8FC9}"/>
          </ac:spMkLst>
        </pc:spChg>
        <pc:spChg chg="add del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16" creationId="{EFB2E755-2902-3512-ABBE-E472FC038976}"/>
          </ac:spMkLst>
        </pc:spChg>
        <pc:spChg chg="add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23" creationId="{F5258B98-3BD5-0A20-B0E7-944EAEB2654A}"/>
          </ac:spMkLst>
        </pc:spChg>
        <pc:spChg chg="add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27" creationId="{0760E4C7-47B8-4356-ABCA-CC9C79E2D2B6}"/>
          </ac:spMkLst>
        </pc:spChg>
        <pc:spChg chg="add">
          <ac:chgData name="Ivo Bruinsma (1082102)" userId="86904b4c-bc69-40ff-b204-c71597161bc3" providerId="ADAL" clId="{6F9A3190-4209-45A0-B02F-E5D69C00A607}" dt="2024-09-23T09:21:36.451" v="5" actId="26606"/>
          <ac:spMkLst>
            <pc:docMk/>
            <pc:sldMk cId="2472383932" sldId="260"/>
            <ac:spMk id="29" creationId="{CEB96CAC-5A33-8303-9C73-1B3220A5D3FA}"/>
          </ac:spMkLst>
        </pc:spChg>
        <pc:picChg chg="add del mod ord">
          <ac:chgData name="Ivo Bruinsma (1082102)" userId="86904b4c-bc69-40ff-b204-c71597161bc3" providerId="ADAL" clId="{6F9A3190-4209-45A0-B02F-E5D69C00A607}" dt="2024-09-23T09:21:15.933" v="3" actId="478"/>
          <ac:picMkLst>
            <pc:docMk/>
            <pc:sldMk cId="2472383932" sldId="260"/>
            <ac:picMk id="5" creationId="{8646D38A-8494-C8F7-2210-52DD00B40D65}"/>
          </ac:picMkLst>
        </pc:picChg>
        <pc:picChg chg="add mod">
          <ac:chgData name="Ivo Bruinsma (1082102)" userId="86904b4c-bc69-40ff-b204-c71597161bc3" providerId="ADAL" clId="{6F9A3190-4209-45A0-B02F-E5D69C00A607}" dt="2024-09-23T09:21:49.681" v="7" actId="962"/>
          <ac:picMkLst>
            <pc:docMk/>
            <pc:sldMk cId="2472383932" sldId="260"/>
            <ac:picMk id="9" creationId="{26428110-5D5F-0E39-8AA8-39C10F20AA67}"/>
          </ac:picMkLst>
        </pc:picChg>
        <pc:cxnChg chg="add del">
          <ac:chgData name="Ivo Bruinsma (1082102)" userId="86904b4c-bc69-40ff-b204-c71597161bc3" providerId="ADAL" clId="{6F9A3190-4209-45A0-B02F-E5D69C00A607}" dt="2024-09-23T09:21:36.451" v="5" actId="26606"/>
          <ac:cxnSpMkLst>
            <pc:docMk/>
            <pc:sldMk cId="2472383932" sldId="260"/>
            <ac:cxnSpMk id="12" creationId="{1C74AEE6-9CA7-5247-DC34-99634247DF50}"/>
          </ac:cxnSpMkLst>
        </pc:cxnChg>
        <pc:cxnChg chg="add del">
          <ac:chgData name="Ivo Bruinsma (1082102)" userId="86904b4c-bc69-40ff-b204-c71597161bc3" providerId="ADAL" clId="{6F9A3190-4209-45A0-B02F-E5D69C00A607}" dt="2024-09-23T09:21:36.451" v="5" actId="26606"/>
          <ac:cxnSpMkLst>
            <pc:docMk/>
            <pc:sldMk cId="2472383932" sldId="260"/>
            <ac:cxnSpMk id="18" creationId="{5D6A2EB7-6350-58C2-B619-F0C3C0C06C08}"/>
          </ac:cxnSpMkLst>
        </pc:cxnChg>
        <pc:cxnChg chg="add">
          <ac:chgData name="Ivo Bruinsma (1082102)" userId="86904b4c-bc69-40ff-b204-c71597161bc3" providerId="ADAL" clId="{6F9A3190-4209-45A0-B02F-E5D69C00A607}" dt="2024-09-23T09:21:36.451" v="5" actId="26606"/>
          <ac:cxnSpMkLst>
            <pc:docMk/>
            <pc:sldMk cId="2472383932" sldId="260"/>
            <ac:cxnSpMk id="25" creationId="{1C74AEE6-9CA7-5247-DC34-99634247DF50}"/>
          </ac:cxnSpMkLst>
        </pc:cxnChg>
        <pc:cxnChg chg="add">
          <ac:chgData name="Ivo Bruinsma (1082102)" userId="86904b4c-bc69-40ff-b204-c71597161bc3" providerId="ADAL" clId="{6F9A3190-4209-45A0-B02F-E5D69C00A607}" dt="2024-09-23T09:21:36.451" v="5" actId="26606"/>
          <ac:cxnSpMkLst>
            <pc:docMk/>
            <pc:sldMk cId="2472383932" sldId="260"/>
            <ac:cxnSpMk id="31" creationId="{7454BE46-239F-BB50-4643-61FF5943B7F9}"/>
          </ac:cxnSpMkLst>
        </pc:cxnChg>
      </pc:sldChg>
      <pc:sldChg chg="modSp mod">
        <pc:chgData name="Ivo Bruinsma (1082102)" userId="86904b4c-bc69-40ff-b204-c71597161bc3" providerId="ADAL" clId="{6F9A3190-4209-45A0-B02F-E5D69C00A607}" dt="2024-09-23T09:01:44.575" v="0" actId="20577"/>
        <pc:sldMkLst>
          <pc:docMk/>
          <pc:sldMk cId="1840043910" sldId="262"/>
        </pc:sldMkLst>
        <pc:spChg chg="mod">
          <ac:chgData name="Ivo Bruinsma (1082102)" userId="86904b4c-bc69-40ff-b204-c71597161bc3" providerId="ADAL" clId="{6F9A3190-4209-45A0-B02F-E5D69C00A607}" dt="2024-09-23T09:01:44.575" v="0" actId="20577"/>
          <ac:spMkLst>
            <pc:docMk/>
            <pc:sldMk cId="1840043910" sldId="262"/>
            <ac:spMk id="3" creationId="{CE56BA50-DC68-20A4-B978-2BED9290E987}"/>
          </ac:spMkLst>
        </pc:spChg>
      </pc:sldChg>
      <pc:sldChg chg="addSp delSp modSp new mod setBg">
        <pc:chgData name="Ivo Bruinsma (1082102)" userId="86904b4c-bc69-40ff-b204-c71597161bc3" providerId="ADAL" clId="{6F9A3190-4209-45A0-B02F-E5D69C00A607}" dt="2024-09-23T09:24:13.243" v="19" actId="26606"/>
        <pc:sldMkLst>
          <pc:docMk/>
          <pc:sldMk cId="153191128" sldId="264"/>
        </pc:sldMkLst>
        <pc:spChg chg="mod">
          <ac:chgData name="Ivo Bruinsma (1082102)" userId="86904b4c-bc69-40ff-b204-c71597161bc3" providerId="ADAL" clId="{6F9A3190-4209-45A0-B02F-E5D69C00A607}" dt="2024-09-23T09:24:13.243" v="19" actId="26606"/>
          <ac:spMkLst>
            <pc:docMk/>
            <pc:sldMk cId="153191128" sldId="264"/>
            <ac:spMk id="2" creationId="{0669777E-08C3-5876-4FFD-56C6AEB9B671}"/>
          </ac:spMkLst>
        </pc:spChg>
        <pc:spChg chg="del">
          <ac:chgData name="Ivo Bruinsma (1082102)" userId="86904b4c-bc69-40ff-b204-c71597161bc3" providerId="ADAL" clId="{6F9A3190-4209-45A0-B02F-E5D69C00A607}" dt="2024-09-23T09:24:13.243" v="19" actId="26606"/>
          <ac:spMkLst>
            <pc:docMk/>
            <pc:sldMk cId="153191128" sldId="264"/>
            <ac:spMk id="3" creationId="{7764594D-4608-74E4-42B3-E285817B730A}"/>
          </ac:spMkLst>
        </pc:spChg>
        <pc:spChg chg="add">
          <ac:chgData name="Ivo Bruinsma (1082102)" userId="86904b4c-bc69-40ff-b204-c71597161bc3" providerId="ADAL" clId="{6F9A3190-4209-45A0-B02F-E5D69C00A607}" dt="2024-09-23T09:24:13.243" v="19" actId="26606"/>
          <ac:spMkLst>
            <pc:docMk/>
            <pc:sldMk cId="153191128" sldId="264"/>
            <ac:spMk id="8" creationId="{F5258B98-3BD5-0A20-B0E7-944EAEB2654A}"/>
          </ac:spMkLst>
        </pc:spChg>
        <pc:spChg chg="add">
          <ac:chgData name="Ivo Bruinsma (1082102)" userId="86904b4c-bc69-40ff-b204-c71597161bc3" providerId="ADAL" clId="{6F9A3190-4209-45A0-B02F-E5D69C00A607}" dt="2024-09-23T09:24:13.243" v="19" actId="26606"/>
          <ac:spMkLst>
            <pc:docMk/>
            <pc:sldMk cId="153191128" sldId="264"/>
            <ac:spMk id="12" creationId="{FC6F8EF8-DB86-BC7F-35DC-B66F068FC18B}"/>
          </ac:spMkLst>
        </pc:spChg>
        <pc:spChg chg="add">
          <ac:chgData name="Ivo Bruinsma (1082102)" userId="86904b4c-bc69-40ff-b204-c71597161bc3" providerId="ADAL" clId="{6F9A3190-4209-45A0-B02F-E5D69C00A607}" dt="2024-09-23T09:24:13.243" v="19" actId="26606"/>
          <ac:spMkLst>
            <pc:docMk/>
            <pc:sldMk cId="153191128" sldId="264"/>
            <ac:spMk id="14" creationId="{ACDE52ED-9672-C6F4-5341-0DADA991789A}"/>
          </ac:spMkLst>
        </pc:spChg>
        <pc:cxnChg chg="add">
          <ac:chgData name="Ivo Bruinsma (1082102)" userId="86904b4c-bc69-40ff-b204-c71597161bc3" providerId="ADAL" clId="{6F9A3190-4209-45A0-B02F-E5D69C00A607}" dt="2024-09-23T09:24:13.243" v="19" actId="26606"/>
          <ac:cxnSpMkLst>
            <pc:docMk/>
            <pc:sldMk cId="153191128" sldId="264"/>
            <ac:cxnSpMk id="10" creationId="{1C74AEE6-9CA7-5247-DC34-99634247DF50}"/>
          </ac:cxnSpMkLst>
        </pc:cxnChg>
        <pc:cxnChg chg="add">
          <ac:chgData name="Ivo Bruinsma (1082102)" userId="86904b4c-bc69-40ff-b204-c71597161bc3" providerId="ADAL" clId="{6F9A3190-4209-45A0-B02F-E5D69C00A607}" dt="2024-09-23T09:24:13.243" v="19" actId="26606"/>
          <ac:cxnSpMkLst>
            <pc:docMk/>
            <pc:sldMk cId="153191128" sldId="264"/>
            <ac:cxnSpMk id="16" creationId="{A48FFDED-D19A-5971-9E62-D66F69A8F8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5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8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8600C-2944-FA13-1572-628D96EA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966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B2782-CB83-90CB-2A50-10E588DF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Sprint 1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A927BF-FDA3-9561-2031-1DC2BBDC6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AutoDick</a:t>
            </a:r>
            <a:r>
              <a:rPr lang="en-US"/>
              <a:t> 3</a:t>
            </a:r>
            <a:endParaRPr lang="nl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338B-94DE-FC5E-F333-80740B6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inhoud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38EFC0-88AA-A959-AE89-F92632C8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recap</a:t>
            </a:r>
          </a:p>
          <a:p>
            <a:r>
              <a:rPr lang="en-US"/>
              <a:t>PO meeting</a:t>
            </a:r>
          </a:p>
          <a:p>
            <a:r>
              <a:rPr lang="nl-NL"/>
              <a:t>Verbeterd elektrisch schema</a:t>
            </a:r>
          </a:p>
          <a:p>
            <a:r>
              <a:rPr lang="nl-NL"/>
              <a:t>Ontwerp nieuwe bekabeling</a:t>
            </a:r>
          </a:p>
          <a:p>
            <a:r>
              <a:rPr lang="nl-NL"/>
              <a:t>Volgende sprint</a:t>
            </a:r>
          </a:p>
          <a:p>
            <a:r>
              <a:rPr lang="nl-NL" err="1"/>
              <a:t>Retrospective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1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A8A11-B830-2DFB-D987-A4485094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2" y="2285999"/>
            <a:ext cx="3936275" cy="1376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Project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0E4A1F-DC3C-EA01-4480-B7401D60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4249360"/>
            <a:ext cx="3048000" cy="877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/>
              <a:t>Auto dick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F6B66-90A4-A7A3-056F-9733B7F7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1" b="894"/>
          <a:stretch/>
        </p:blipFill>
        <p:spPr bwMode="auto">
          <a:xfrm>
            <a:off x="6096000" y="-2357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799BF-E782-5752-360C-9F4A0FE2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 meeting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260D2-B26D-DF79-770C-AB8079A4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aanwezig</a:t>
            </a:r>
            <a:endParaRPr lang="en-US"/>
          </a:p>
          <a:p>
            <a:r>
              <a:rPr lang="en-US"/>
              <a:t>Mail met extra </a:t>
            </a:r>
            <a:r>
              <a:rPr lang="en-US" err="1"/>
              <a:t>vragen</a:t>
            </a:r>
            <a:r>
              <a:rPr lang="en-US"/>
              <a:t> </a:t>
            </a:r>
            <a:r>
              <a:rPr lang="en-US" err="1"/>
              <a:t>gestuurd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67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ijdelijke aanduiding voor inhoud 8" descr="Afbeelding met tekst, diagram, schermopname, scherm&#10;&#10;Automatisch gegenereerde beschrijving">
            <a:extLst>
              <a:ext uri="{FF2B5EF4-FFF2-40B4-BE49-F238E27FC236}">
                <a16:creationId xmlns:a16="http://schemas.microsoft.com/office/drawing/2014/main" id="{26428110-5D5F-0E39-8AA8-39C10F20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b="2023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6F68B5-CE69-C243-68C8-7A823E14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Verbeterd elektrisch schema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54D19-8808-CDC9-BD8A-BC4E223A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2" y="2285999"/>
            <a:ext cx="3936275" cy="1376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Ontwerp bekabeling</a:t>
            </a:r>
          </a:p>
        </p:txBody>
      </p:sp>
      <p:pic>
        <p:nvPicPr>
          <p:cNvPr id="2050" name="Picture 2" descr="Voorbeeld van afbeelding">
            <a:extLst>
              <a:ext uri="{FF2B5EF4-FFF2-40B4-BE49-F238E27FC236}">
                <a16:creationId xmlns:a16="http://schemas.microsoft.com/office/drawing/2014/main" id="{5F047925-EC47-AE4E-9771-C5D5BB017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r="20469" b="-2"/>
          <a:stretch/>
        </p:blipFill>
        <p:spPr bwMode="auto">
          <a:xfrm>
            <a:off x="6096000" y="-2357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5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6F8EF8-DB86-BC7F-35DC-B66F068F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DE52ED-9672-C6F4-5341-0DADA991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505" y="788505"/>
            <a:ext cx="5280991" cy="5280991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9777E-08C3-5876-4FFD-56C6AEB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05000"/>
            <a:ext cx="4114801" cy="174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Workshop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8FFDED-D19A-5971-9E62-D66F69A8F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0D50B-B089-F173-97EE-B8A6639D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Volgende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56BA50-DC68-20A4-B978-2BED9290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Product </a:t>
            </a:r>
            <a:r>
              <a:rPr lang="nl-NL" err="1"/>
              <a:t>backlog</a:t>
            </a:r>
            <a:endParaRPr lang="nl-NL"/>
          </a:p>
          <a:p>
            <a:r>
              <a:rPr lang="nl-NL"/>
              <a:t>Risico inventarisatie</a:t>
            </a:r>
          </a:p>
          <a:p>
            <a:r>
              <a:rPr lang="nl-NL"/>
              <a:t>Planning</a:t>
            </a:r>
          </a:p>
          <a:p>
            <a:r>
              <a:rPr lang="nl-NL"/>
              <a:t>Nieuwe afspraak PO (fysiek + aanwezigheid werkend model)</a:t>
            </a:r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04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E7718-3AB6-5435-BF2A-6F16BD1C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E4FFD-773B-F689-6C85-17DF9EE3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Eerder</a:t>
            </a:r>
            <a:r>
              <a:rPr lang="en-US"/>
              <a:t> </a:t>
            </a:r>
            <a:r>
              <a:rPr lang="en-US" err="1"/>
              <a:t>dingen</a:t>
            </a:r>
            <a:r>
              <a:rPr lang="en-US"/>
              <a:t> </a:t>
            </a:r>
            <a:r>
              <a:rPr lang="en-US" err="1"/>
              <a:t>aanpakken</a:t>
            </a:r>
            <a:endParaRPr lang="en-US"/>
          </a:p>
          <a:p>
            <a:r>
              <a:rPr lang="en-US" err="1"/>
              <a:t>Betere</a:t>
            </a:r>
            <a:r>
              <a:rPr lang="en-US"/>
              <a:t> </a:t>
            </a:r>
            <a:r>
              <a:rPr lang="en-US" err="1"/>
              <a:t>afspraken</a:t>
            </a:r>
            <a:r>
              <a:rPr lang="nl-NL"/>
              <a:t>/</a:t>
            </a:r>
            <a:r>
              <a:rPr lang="nl-NL" err="1"/>
              <a:t>communiseren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393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1F3"/>
      </a:lt2>
      <a:accent1>
        <a:srgbClr val="B59F47"/>
      </a:accent1>
      <a:accent2>
        <a:srgbClr val="B1683B"/>
      </a:accent2>
      <a:accent3>
        <a:srgbClr val="C34D51"/>
      </a:accent3>
      <a:accent4>
        <a:srgbClr val="B13B70"/>
      </a:accent4>
      <a:accent5>
        <a:srgbClr val="C34DB4"/>
      </a:accent5>
      <a:accent6>
        <a:srgbClr val="903BB1"/>
      </a:accent6>
      <a:hlink>
        <a:srgbClr val="C0429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44fc5-189e-4075-beaa-5dc9d34019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8C76C1BE3684DBE37FC39A0087D8B" ma:contentTypeVersion="15" ma:contentTypeDescription="Create a new document." ma:contentTypeScope="" ma:versionID="31e90b8d426505177ff7ba2e0569dafc">
  <xsd:schema xmlns:xsd="http://www.w3.org/2001/XMLSchema" xmlns:xs="http://www.w3.org/2001/XMLSchema" xmlns:p="http://schemas.microsoft.com/office/2006/metadata/properties" xmlns:ns3="e4244fc5-189e-4075-beaa-5dc9d34019a4" xmlns:ns4="a7bef6ee-f19c-465f-bc69-3dccea18f3b4" targetNamespace="http://schemas.microsoft.com/office/2006/metadata/properties" ma:root="true" ma:fieldsID="d0f3e1dca19fc8c4b68c8e4c752ea0ad" ns3:_="" ns4:_="">
    <xsd:import namespace="e4244fc5-189e-4075-beaa-5dc9d34019a4"/>
    <xsd:import namespace="a7bef6ee-f19c-465f-bc69-3dccea18f3b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44fc5-189e-4075-beaa-5dc9d34019a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ef6ee-f19c-465f-bc69-3dccea18f3b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31538-3027-431E-BA37-D3743338E75A}">
  <ds:schemaRefs>
    <ds:schemaRef ds:uri="a7bef6ee-f19c-465f-bc69-3dccea18f3b4"/>
    <ds:schemaRef ds:uri="e4244fc5-189e-4075-beaa-5dc9d34019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E7B3B1-FF4C-44FA-ADBD-AACCD8BFB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07C6A-6AA1-4D74-AA11-301B2195A4B9}">
  <ds:schemaRefs>
    <ds:schemaRef ds:uri="a7bef6ee-f19c-465f-bc69-3dccea18f3b4"/>
    <ds:schemaRef ds:uri="e4244fc5-189e-4075-beaa-5dc9d34019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AfterglowVTI</vt:lpstr>
      <vt:lpstr>Sprint 1</vt:lpstr>
      <vt:lpstr>inhoud</vt:lpstr>
      <vt:lpstr>Project recap</vt:lpstr>
      <vt:lpstr>PO meeting</vt:lpstr>
      <vt:lpstr>Verbeterd elektrisch schema</vt:lpstr>
      <vt:lpstr>Ontwerp bekabeling</vt:lpstr>
      <vt:lpstr>Workshop 2</vt:lpstr>
      <vt:lpstr>Volgende sprint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Ivo Bruinsma (1082102)</dc:creator>
  <cp:revision>1</cp:revision>
  <dcterms:created xsi:type="dcterms:W3CDTF">2024-09-20T12:30:40Z</dcterms:created>
  <dcterms:modified xsi:type="dcterms:W3CDTF">2024-09-23T09:24:41Z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0x010100FFE8C76C1BE3684DBE37FC39A0087D8B</vt:lpwstr>
  </property>
</Properties>
</file>