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0" r:id="rId10"/>
    <p:sldId id="265" r:id="rId11"/>
    <p:sldId id="261" r:id="rId12"/>
    <p:sldId id="263" r:id="rId13"/>
    <p:sldId id="264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DE507-734D-4321-BF82-92284A2919AF}" v="364" dt="2024-10-07T09:28:56.343"/>
    <p1510:client id="{6382E569-4BBB-03AB-AC33-B6D0F98413E9}" v="69" dt="2024-10-07T09:24:47.852"/>
    <p1510:client id="{8AFD7D56-F0FB-45F4-6391-6D1BADAE2756}" v="79" dt="2024-10-07T09:24:2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Bruinsma (1082102)" userId="86904b4c-bc69-40ff-b204-c71597161bc3" providerId="ADAL" clId="{142DE507-734D-4321-BF82-92284A2919AF}"/>
    <pc:docChg chg="undo custSel addSld modSld">
      <pc:chgData name="Ivo Bruinsma (1082102)" userId="86904b4c-bc69-40ff-b204-c71597161bc3" providerId="ADAL" clId="{142DE507-734D-4321-BF82-92284A2919AF}" dt="2024-10-07T09:28:56.343" v="398" actId="26606"/>
      <pc:docMkLst>
        <pc:docMk/>
      </pc:docMkLst>
      <pc:sldChg chg="addSp modSp mod setBg">
        <pc:chgData name="Ivo Bruinsma (1082102)" userId="86904b4c-bc69-40ff-b204-c71597161bc3" providerId="ADAL" clId="{142DE507-734D-4321-BF82-92284A2919AF}" dt="2024-10-07T09:03:53.007" v="83" actId="26606"/>
        <pc:sldMkLst>
          <pc:docMk/>
          <pc:sldMk cId="1206940057" sldId="258"/>
        </pc:sldMkLst>
        <pc:spChg chg="mod">
          <ac:chgData name="Ivo Bruinsma (1082102)" userId="86904b4c-bc69-40ff-b204-c71597161bc3" providerId="ADAL" clId="{142DE507-734D-4321-BF82-92284A2919AF}" dt="2024-10-07T09:03:53.007" v="83" actId="26606"/>
          <ac:spMkLst>
            <pc:docMk/>
            <pc:sldMk cId="1206940057" sldId="258"/>
            <ac:spMk id="2" creationId="{AAF2B824-6037-78A8-1EDC-995C6DFAC292}"/>
          </ac:spMkLst>
        </pc:spChg>
        <pc:spChg chg="mod">
          <ac:chgData name="Ivo Bruinsma (1082102)" userId="86904b4c-bc69-40ff-b204-c71597161bc3" providerId="ADAL" clId="{142DE507-734D-4321-BF82-92284A2919AF}" dt="2024-10-07T09:03:53.007" v="83" actId="26606"/>
          <ac:spMkLst>
            <pc:docMk/>
            <pc:sldMk cId="1206940057" sldId="258"/>
            <ac:spMk id="3" creationId="{FC1B7A78-6014-2571-98D1-D7AE6DDAA298}"/>
          </ac:spMkLst>
        </pc:spChg>
        <pc:spChg chg="add">
          <ac:chgData name="Ivo Bruinsma (1082102)" userId="86904b4c-bc69-40ff-b204-c71597161bc3" providerId="ADAL" clId="{142DE507-734D-4321-BF82-92284A2919AF}" dt="2024-10-07T09:03:53.007" v="83" actId="26606"/>
          <ac:spMkLst>
            <pc:docMk/>
            <pc:sldMk cId="1206940057" sldId="258"/>
            <ac:spMk id="9" creationId="{04812C46-200A-4DEB-A05E-3ED6C68C2387}"/>
          </ac:spMkLst>
        </pc:spChg>
        <pc:spChg chg="add">
          <ac:chgData name="Ivo Bruinsma (1082102)" userId="86904b4c-bc69-40ff-b204-c71597161bc3" providerId="ADAL" clId="{142DE507-734D-4321-BF82-92284A2919AF}" dt="2024-10-07T09:03:53.007" v="83" actId="26606"/>
          <ac:spMkLst>
            <pc:docMk/>
            <pc:sldMk cId="1206940057" sldId="258"/>
            <ac:spMk id="11" creationId="{D1EA859B-E555-4109-94F3-6700E046E008}"/>
          </ac:spMkLst>
        </pc:spChg>
        <pc:picChg chg="add">
          <ac:chgData name="Ivo Bruinsma (1082102)" userId="86904b4c-bc69-40ff-b204-c71597161bc3" providerId="ADAL" clId="{142DE507-734D-4321-BF82-92284A2919AF}" dt="2024-10-07T09:03:53.007" v="83" actId="26606"/>
          <ac:picMkLst>
            <pc:docMk/>
            <pc:sldMk cId="1206940057" sldId="258"/>
            <ac:picMk id="5" creationId="{07463E6F-8CF3-7832-5E9B-CBFB5D978462}"/>
          </ac:picMkLst>
        </pc:picChg>
      </pc:sldChg>
      <pc:sldChg chg="addSp delSp modSp mod setBg">
        <pc:chgData name="Ivo Bruinsma (1082102)" userId="86904b4c-bc69-40ff-b204-c71597161bc3" providerId="ADAL" clId="{142DE507-734D-4321-BF82-92284A2919AF}" dt="2024-10-07T09:00:23.260" v="33" actId="26606"/>
        <pc:sldMkLst>
          <pc:docMk/>
          <pc:sldMk cId="1687811836" sldId="261"/>
        </pc:sldMkLst>
        <pc:spChg chg="mod">
          <ac:chgData name="Ivo Bruinsma (1082102)" userId="86904b4c-bc69-40ff-b204-c71597161bc3" providerId="ADAL" clId="{142DE507-734D-4321-BF82-92284A2919AF}" dt="2024-10-07T09:00:23.260" v="33" actId="26606"/>
          <ac:spMkLst>
            <pc:docMk/>
            <pc:sldMk cId="1687811836" sldId="261"/>
            <ac:spMk id="2" creationId="{1FD26BE2-E2A8-84F8-88B7-83B59A69EED9}"/>
          </ac:spMkLst>
        </pc:spChg>
        <pc:spChg chg="mod">
          <ac:chgData name="Ivo Bruinsma (1082102)" userId="86904b4c-bc69-40ff-b204-c71597161bc3" providerId="ADAL" clId="{142DE507-734D-4321-BF82-92284A2919AF}" dt="2024-10-07T09:00:23.260" v="33" actId="26606"/>
          <ac:spMkLst>
            <pc:docMk/>
            <pc:sldMk cId="1687811836" sldId="261"/>
            <ac:spMk id="3" creationId="{F1CF2E14-7027-92A3-AD17-ADC4CFCD5BE1}"/>
          </ac:spMkLst>
        </pc:spChg>
        <pc:spChg chg="add del">
          <ac:chgData name="Ivo Bruinsma (1082102)" userId="86904b4c-bc69-40ff-b204-c71597161bc3" providerId="ADAL" clId="{142DE507-734D-4321-BF82-92284A2919AF}" dt="2024-10-07T09:00:23.234" v="32" actId="26606"/>
          <ac:spMkLst>
            <pc:docMk/>
            <pc:sldMk cId="1687811836" sldId="261"/>
            <ac:spMk id="10" creationId="{9427AF5F-9A0E-42B7-A252-FD64C9885F9C}"/>
          </ac:spMkLst>
        </pc:spChg>
        <pc:spChg chg="add">
          <ac:chgData name="Ivo Bruinsma (1082102)" userId="86904b4c-bc69-40ff-b204-c71597161bc3" providerId="ADAL" clId="{142DE507-734D-4321-BF82-92284A2919AF}" dt="2024-10-07T09:00:23.260" v="33" actId="26606"/>
          <ac:spMkLst>
            <pc:docMk/>
            <pc:sldMk cId="1687811836" sldId="261"/>
            <ac:spMk id="15" creationId="{201CC55D-ED54-4C5C-95E6-10947BD1103B}"/>
          </ac:spMkLst>
        </pc:spChg>
        <pc:spChg chg="add">
          <ac:chgData name="Ivo Bruinsma (1082102)" userId="86904b4c-bc69-40ff-b204-c71597161bc3" providerId="ADAL" clId="{142DE507-734D-4321-BF82-92284A2919AF}" dt="2024-10-07T09:00:23.260" v="33" actId="26606"/>
          <ac:spMkLst>
            <pc:docMk/>
            <pc:sldMk cId="1687811836" sldId="261"/>
            <ac:spMk id="16" creationId="{3873B707-463F-40B0-8227-E8CC6C67EB25}"/>
          </ac:spMkLst>
        </pc:spChg>
        <pc:spChg chg="add">
          <ac:chgData name="Ivo Bruinsma (1082102)" userId="86904b4c-bc69-40ff-b204-c71597161bc3" providerId="ADAL" clId="{142DE507-734D-4321-BF82-92284A2919AF}" dt="2024-10-07T09:00:23.260" v="33" actId="26606"/>
          <ac:spMkLst>
            <pc:docMk/>
            <pc:sldMk cId="1687811836" sldId="261"/>
            <ac:spMk id="18" creationId="{C13237C8-E62C-4F0D-A318-BD6FB6C2D138}"/>
          </ac:spMkLst>
        </pc:spChg>
        <pc:spChg chg="add">
          <ac:chgData name="Ivo Bruinsma (1082102)" userId="86904b4c-bc69-40ff-b204-c71597161bc3" providerId="ADAL" clId="{142DE507-734D-4321-BF82-92284A2919AF}" dt="2024-10-07T09:00:23.260" v="33" actId="26606"/>
          <ac:spMkLst>
            <pc:docMk/>
            <pc:sldMk cId="1687811836" sldId="261"/>
            <ac:spMk id="20" creationId="{19C9EAEA-39D0-4B0E-A0EB-51E7B26740B1}"/>
          </ac:spMkLst>
        </pc:spChg>
        <pc:grpChg chg="add">
          <ac:chgData name="Ivo Bruinsma (1082102)" userId="86904b4c-bc69-40ff-b204-c71597161bc3" providerId="ADAL" clId="{142DE507-734D-4321-BF82-92284A2919AF}" dt="2024-10-07T09:00:23.260" v="33" actId="26606"/>
          <ac:grpSpMkLst>
            <pc:docMk/>
            <pc:sldMk cId="1687811836" sldId="261"/>
            <ac:grpSpMk id="12" creationId="{1DE889C7-FAD6-4397-98E2-05D503484459}"/>
          </ac:grpSpMkLst>
        </pc:grpChg>
        <pc:picChg chg="add mod">
          <ac:chgData name="Ivo Bruinsma (1082102)" userId="86904b4c-bc69-40ff-b204-c71597161bc3" providerId="ADAL" clId="{142DE507-734D-4321-BF82-92284A2919AF}" dt="2024-10-07T09:00:23.260" v="33" actId="26606"/>
          <ac:picMkLst>
            <pc:docMk/>
            <pc:sldMk cId="1687811836" sldId="261"/>
            <ac:picMk id="5" creationId="{239E64B8-9CEA-CC59-264B-B531FE460CBF}"/>
          </ac:picMkLst>
        </pc:picChg>
      </pc:sldChg>
      <pc:sldChg chg="modSp mod">
        <pc:chgData name="Ivo Bruinsma (1082102)" userId="86904b4c-bc69-40ff-b204-c71597161bc3" providerId="ADAL" clId="{142DE507-734D-4321-BF82-92284A2919AF}" dt="2024-10-07T09:07:31.634" v="112" actId="20577"/>
        <pc:sldMkLst>
          <pc:docMk/>
          <pc:sldMk cId="1026550861" sldId="263"/>
        </pc:sldMkLst>
        <pc:spChg chg="mod">
          <ac:chgData name="Ivo Bruinsma (1082102)" userId="86904b4c-bc69-40ff-b204-c71597161bc3" providerId="ADAL" clId="{142DE507-734D-4321-BF82-92284A2919AF}" dt="2024-10-07T09:07:31.634" v="112" actId="20577"/>
          <ac:spMkLst>
            <pc:docMk/>
            <pc:sldMk cId="1026550861" sldId="263"/>
            <ac:spMk id="3" creationId="{25EB7C85-A852-DEAD-5379-DFC9A8EC1695}"/>
          </ac:spMkLst>
        </pc:spChg>
      </pc:sldChg>
      <pc:sldChg chg="addSp modSp mod setBg">
        <pc:chgData name="Ivo Bruinsma (1082102)" userId="86904b4c-bc69-40ff-b204-c71597161bc3" providerId="ADAL" clId="{142DE507-734D-4321-BF82-92284A2919AF}" dt="2024-10-07T09:16:56.987" v="271" actId="20577"/>
        <pc:sldMkLst>
          <pc:docMk/>
          <pc:sldMk cId="3918007316" sldId="264"/>
        </pc:sldMkLst>
        <pc:spChg chg="mod">
          <ac:chgData name="Ivo Bruinsma (1082102)" userId="86904b4c-bc69-40ff-b204-c71597161bc3" providerId="ADAL" clId="{142DE507-734D-4321-BF82-92284A2919AF}" dt="2024-10-07T09:15:44.336" v="143" actId="26606"/>
          <ac:spMkLst>
            <pc:docMk/>
            <pc:sldMk cId="3918007316" sldId="264"/>
            <ac:spMk id="2" creationId="{DF9E5FE8-A236-DD1B-AA15-896E18B938F2}"/>
          </ac:spMkLst>
        </pc:spChg>
        <pc:spChg chg="mod">
          <ac:chgData name="Ivo Bruinsma (1082102)" userId="86904b4c-bc69-40ff-b204-c71597161bc3" providerId="ADAL" clId="{142DE507-734D-4321-BF82-92284A2919AF}" dt="2024-10-07T09:16:56.987" v="271" actId="20577"/>
          <ac:spMkLst>
            <pc:docMk/>
            <pc:sldMk cId="3918007316" sldId="264"/>
            <ac:spMk id="3" creationId="{12393D09-0CD9-547C-B7F3-25A4A3508525}"/>
          </ac:spMkLst>
        </pc:spChg>
        <pc:spChg chg="add">
          <ac:chgData name="Ivo Bruinsma (1082102)" userId="86904b4c-bc69-40ff-b204-c71597161bc3" providerId="ADAL" clId="{142DE507-734D-4321-BF82-92284A2919AF}" dt="2024-10-07T09:15:44.336" v="143" actId="26606"/>
          <ac:spMkLst>
            <pc:docMk/>
            <pc:sldMk cId="3918007316" sldId="264"/>
            <ac:spMk id="9" creationId="{F13C74B1-5B17-4795-BED0-7140497B445A}"/>
          </ac:spMkLst>
        </pc:spChg>
        <pc:spChg chg="add">
          <ac:chgData name="Ivo Bruinsma (1082102)" userId="86904b4c-bc69-40ff-b204-c71597161bc3" providerId="ADAL" clId="{142DE507-734D-4321-BF82-92284A2919AF}" dt="2024-10-07T09:15:44.336" v="143" actId="26606"/>
          <ac:spMkLst>
            <pc:docMk/>
            <pc:sldMk cId="3918007316" sldId="264"/>
            <ac:spMk id="11" creationId="{D4974D33-8DC5-464E-8C6D-BE58F0669C17}"/>
          </ac:spMkLst>
        </pc:spChg>
        <pc:picChg chg="add">
          <ac:chgData name="Ivo Bruinsma (1082102)" userId="86904b4c-bc69-40ff-b204-c71597161bc3" providerId="ADAL" clId="{142DE507-734D-4321-BF82-92284A2919AF}" dt="2024-10-07T09:15:44.336" v="143" actId="26606"/>
          <ac:picMkLst>
            <pc:docMk/>
            <pc:sldMk cId="3918007316" sldId="264"/>
            <ac:picMk id="5" creationId="{09397598-7547-FA35-839E-C03205DCC773}"/>
          </ac:picMkLst>
        </pc:picChg>
      </pc:sldChg>
      <pc:sldChg chg="addSp modSp new mod setBg">
        <pc:chgData name="Ivo Bruinsma (1082102)" userId="86904b4c-bc69-40ff-b204-c71597161bc3" providerId="ADAL" clId="{142DE507-734D-4321-BF82-92284A2919AF}" dt="2024-10-07T09:28:56.343" v="398" actId="26606"/>
        <pc:sldMkLst>
          <pc:docMk/>
          <pc:sldMk cId="3871117293" sldId="266"/>
        </pc:sldMkLst>
        <pc:spChg chg="mod">
          <ac:chgData name="Ivo Bruinsma (1082102)" userId="86904b4c-bc69-40ff-b204-c71597161bc3" providerId="ADAL" clId="{142DE507-734D-4321-BF82-92284A2919AF}" dt="2024-10-07T09:28:56.343" v="398" actId="26606"/>
          <ac:spMkLst>
            <pc:docMk/>
            <pc:sldMk cId="3871117293" sldId="266"/>
            <ac:spMk id="2" creationId="{E335D51F-68D2-B84B-367D-31A75D9405FF}"/>
          </ac:spMkLst>
        </pc:spChg>
        <pc:spChg chg="mod">
          <ac:chgData name="Ivo Bruinsma (1082102)" userId="86904b4c-bc69-40ff-b204-c71597161bc3" providerId="ADAL" clId="{142DE507-734D-4321-BF82-92284A2919AF}" dt="2024-10-07T09:28:56.343" v="398" actId="26606"/>
          <ac:spMkLst>
            <pc:docMk/>
            <pc:sldMk cId="3871117293" sldId="266"/>
            <ac:spMk id="3" creationId="{A5F2BBA5-3580-CB34-457E-D6DBD90B2D63}"/>
          </ac:spMkLst>
        </pc:spChg>
        <pc:spChg chg="add">
          <ac:chgData name="Ivo Bruinsma (1082102)" userId="86904b4c-bc69-40ff-b204-c71597161bc3" providerId="ADAL" clId="{142DE507-734D-4321-BF82-92284A2919AF}" dt="2024-10-07T09:28:56.343" v="398" actId="26606"/>
          <ac:spMkLst>
            <pc:docMk/>
            <pc:sldMk cId="3871117293" sldId="266"/>
            <ac:spMk id="10" creationId="{F13C74B1-5B17-4795-BED0-7140497B445A}"/>
          </ac:spMkLst>
        </pc:spChg>
        <pc:spChg chg="add">
          <ac:chgData name="Ivo Bruinsma (1082102)" userId="86904b4c-bc69-40ff-b204-c71597161bc3" providerId="ADAL" clId="{142DE507-734D-4321-BF82-92284A2919AF}" dt="2024-10-07T09:28:56.343" v="398" actId="26606"/>
          <ac:spMkLst>
            <pc:docMk/>
            <pc:sldMk cId="3871117293" sldId="266"/>
            <ac:spMk id="12" creationId="{D4974D33-8DC5-464E-8C6D-BE58F0669C17}"/>
          </ac:spMkLst>
        </pc:spChg>
        <pc:picChg chg="add mod">
          <ac:chgData name="Ivo Bruinsma (1082102)" userId="86904b4c-bc69-40ff-b204-c71597161bc3" providerId="ADAL" clId="{142DE507-734D-4321-BF82-92284A2919AF}" dt="2024-10-07T09:28:56.343" v="398" actId="26606"/>
          <ac:picMkLst>
            <pc:docMk/>
            <pc:sldMk cId="3871117293" sldId="266"/>
            <ac:picMk id="5" creationId="{F1014C55-1895-E99F-2312-6691607F82AB}"/>
          </ac:picMkLst>
        </pc:picChg>
      </pc:sldChg>
    </pc:docChg>
  </pc:docChgLst>
  <pc:docChgLst>
    <pc:chgData name="Tibor van de Kreeke (1074905)" userId="S::1074905@hr.nl::f8247be6-8990-491d-a040-be0cc934a931" providerId="AD" clId="Web-{8AFD7D56-F0FB-45F4-6391-6D1BADAE2756}"/>
    <pc:docChg chg="delSld modSld">
      <pc:chgData name="Tibor van de Kreeke (1074905)" userId="S::1074905@hr.nl::f8247be6-8990-491d-a040-be0cc934a931" providerId="AD" clId="Web-{8AFD7D56-F0FB-45F4-6391-6D1BADAE2756}" dt="2024-10-07T09:24:20.024" v="73"/>
      <pc:docMkLst>
        <pc:docMk/>
      </pc:docMkLst>
      <pc:sldChg chg="del">
        <pc:chgData name="Tibor van de Kreeke (1074905)" userId="S::1074905@hr.nl::f8247be6-8990-491d-a040-be0cc934a931" providerId="AD" clId="Web-{8AFD7D56-F0FB-45F4-6391-6D1BADAE2756}" dt="2024-10-07T09:24:20.024" v="73"/>
        <pc:sldMkLst>
          <pc:docMk/>
          <pc:sldMk cId="3219416854" sldId="262"/>
        </pc:sldMkLst>
      </pc:sldChg>
      <pc:sldChg chg="modSp">
        <pc:chgData name="Tibor van de Kreeke (1074905)" userId="S::1074905@hr.nl::f8247be6-8990-491d-a040-be0cc934a931" providerId="AD" clId="Web-{8AFD7D56-F0FB-45F4-6391-6D1BADAE2756}" dt="2024-10-07T09:11:52.737" v="70" actId="20577"/>
        <pc:sldMkLst>
          <pc:docMk/>
          <pc:sldMk cId="1026550861" sldId="263"/>
        </pc:sldMkLst>
        <pc:spChg chg="mod">
          <ac:chgData name="Tibor van de Kreeke (1074905)" userId="S::1074905@hr.nl::f8247be6-8990-491d-a040-be0cc934a931" providerId="AD" clId="Web-{8AFD7D56-F0FB-45F4-6391-6D1BADAE2756}" dt="2024-10-07T09:11:52.737" v="70" actId="20577"/>
          <ac:spMkLst>
            <pc:docMk/>
            <pc:sldMk cId="1026550861" sldId="263"/>
            <ac:spMk id="3" creationId="{25EB7C85-A852-DEAD-5379-DFC9A8EC1695}"/>
          </ac:spMkLst>
        </pc:spChg>
      </pc:sldChg>
      <pc:sldChg chg="modSp">
        <pc:chgData name="Tibor van de Kreeke (1074905)" userId="S::1074905@hr.nl::f8247be6-8990-491d-a040-be0cc934a931" providerId="AD" clId="Web-{8AFD7D56-F0FB-45F4-6391-6D1BADAE2756}" dt="2024-10-07T09:17:55.685" v="72" actId="20577"/>
        <pc:sldMkLst>
          <pc:docMk/>
          <pc:sldMk cId="3918007316" sldId="264"/>
        </pc:sldMkLst>
        <pc:spChg chg="mod">
          <ac:chgData name="Tibor van de Kreeke (1074905)" userId="S::1074905@hr.nl::f8247be6-8990-491d-a040-be0cc934a931" providerId="AD" clId="Web-{8AFD7D56-F0FB-45F4-6391-6D1BADAE2756}" dt="2024-10-07T09:17:55.685" v="72" actId="20577"/>
          <ac:spMkLst>
            <pc:docMk/>
            <pc:sldMk cId="3918007316" sldId="264"/>
            <ac:spMk id="3" creationId="{12393D09-0CD9-547C-B7F3-25A4A3508525}"/>
          </ac:spMkLst>
        </pc:spChg>
      </pc:sldChg>
    </pc:docChg>
  </pc:docChgLst>
  <pc:docChgLst>
    <pc:chgData name="Ruben Verzijl (1075056)" userId="S::1075056@hr.nl::eda79f61-82c1-413b-95a8-a0d71d595e99" providerId="AD" clId="Web-{6382E569-4BBB-03AB-AC33-B6D0F98413E9}"/>
    <pc:docChg chg="modSld">
      <pc:chgData name="Ruben Verzijl (1075056)" userId="S::1075056@hr.nl::eda79f61-82c1-413b-95a8-a0d71d595e99" providerId="AD" clId="Web-{6382E569-4BBB-03AB-AC33-B6D0F98413E9}" dt="2024-10-07T09:24:55.493" v="72"/>
      <pc:docMkLst>
        <pc:docMk/>
      </pc:docMkLst>
      <pc:sldChg chg="addSp delSp modSp mod setBg">
        <pc:chgData name="Ruben Verzijl (1075056)" userId="S::1075056@hr.nl::eda79f61-82c1-413b-95a8-a0d71d595e99" providerId="AD" clId="Web-{6382E569-4BBB-03AB-AC33-B6D0F98413E9}" dt="2024-10-07T09:11:27.616" v="47" actId="20577"/>
        <pc:sldMkLst>
          <pc:docMk/>
          <pc:sldMk cId="3671151431" sldId="260"/>
        </pc:sldMkLst>
        <pc:spChg chg="mod ord">
          <ac:chgData name="Ruben Verzijl (1075056)" userId="S::1075056@hr.nl::eda79f61-82c1-413b-95a8-a0d71d595e99" providerId="AD" clId="Web-{6382E569-4BBB-03AB-AC33-B6D0F98413E9}" dt="2024-10-07T09:10:40.317" v="5"/>
          <ac:spMkLst>
            <pc:docMk/>
            <pc:sldMk cId="3671151431" sldId="260"/>
            <ac:spMk id="2" creationId="{B80F3121-C1E0-4B00-CDA6-961CAF9A2836}"/>
          </ac:spMkLst>
        </pc:spChg>
        <pc:spChg chg="del">
          <ac:chgData name="Ruben Verzijl (1075056)" userId="S::1075056@hr.nl::eda79f61-82c1-413b-95a8-a0d71d595e99" providerId="AD" clId="Web-{6382E569-4BBB-03AB-AC33-B6D0F98413E9}" dt="2024-10-07T09:10:22.394" v="0"/>
          <ac:spMkLst>
            <pc:docMk/>
            <pc:sldMk cId="3671151431" sldId="260"/>
            <ac:spMk id="3" creationId="{41909CF2-54EE-713C-1314-0C2D79398819}"/>
          </ac:spMkLst>
        </pc:spChg>
        <pc:spChg chg="add mod">
          <ac:chgData name="Ruben Verzijl (1075056)" userId="S::1075056@hr.nl::eda79f61-82c1-413b-95a8-a0d71d595e99" providerId="AD" clId="Web-{6382E569-4BBB-03AB-AC33-B6D0F98413E9}" dt="2024-10-07T09:11:27.616" v="47" actId="20577"/>
          <ac:spMkLst>
            <pc:docMk/>
            <pc:sldMk cId="3671151431" sldId="260"/>
            <ac:spMk id="9" creationId="{5B4E07CF-A541-7321-C3F7-9FF262F1CB79}"/>
          </ac:spMkLst>
        </pc:spChg>
        <pc:spChg chg="add del">
          <ac:chgData name="Ruben Verzijl (1075056)" userId="S::1075056@hr.nl::eda79f61-82c1-413b-95a8-a0d71d595e99" providerId="AD" clId="Web-{6382E569-4BBB-03AB-AC33-B6D0F98413E9}" dt="2024-10-07T09:10:40.285" v="4"/>
          <ac:spMkLst>
            <pc:docMk/>
            <pc:sldMk cId="3671151431" sldId="260"/>
            <ac:spMk id="10" creationId="{022BDE4A-8A20-4A69-9C5A-581C82036A4D}"/>
          </ac:spMkLst>
        </pc:spChg>
        <pc:spChg chg="add">
          <ac:chgData name="Ruben Verzijl (1075056)" userId="S::1075056@hr.nl::eda79f61-82c1-413b-95a8-a0d71d595e99" providerId="AD" clId="Web-{6382E569-4BBB-03AB-AC33-B6D0F98413E9}" dt="2024-10-07T09:10:40.317" v="5"/>
          <ac:spMkLst>
            <pc:docMk/>
            <pc:sldMk cId="3671151431" sldId="260"/>
            <ac:spMk id="12" creationId="{231BF440-39FA-4087-84CC-2EEC0BBDAF29}"/>
          </ac:spMkLst>
        </pc:spChg>
        <pc:spChg chg="add">
          <ac:chgData name="Ruben Verzijl (1075056)" userId="S::1075056@hr.nl::eda79f61-82c1-413b-95a8-a0d71d595e99" providerId="AD" clId="Web-{6382E569-4BBB-03AB-AC33-B6D0F98413E9}" dt="2024-10-07T09:10:40.317" v="5"/>
          <ac:spMkLst>
            <pc:docMk/>
            <pc:sldMk cId="3671151431" sldId="260"/>
            <ac:spMk id="14" creationId="{F04E4CBA-303B-48BD-8451-C2701CB0EEBF}"/>
          </ac:spMkLst>
        </pc:spChg>
        <pc:spChg chg="add">
          <ac:chgData name="Ruben Verzijl (1075056)" userId="S::1075056@hr.nl::eda79f61-82c1-413b-95a8-a0d71d595e99" providerId="AD" clId="Web-{6382E569-4BBB-03AB-AC33-B6D0F98413E9}" dt="2024-10-07T09:10:40.317" v="5"/>
          <ac:spMkLst>
            <pc:docMk/>
            <pc:sldMk cId="3671151431" sldId="260"/>
            <ac:spMk id="16" creationId="{F6CA58B3-AFCC-4A40-9882-50D5080879B0}"/>
          </ac:spMkLst>
        </pc:spChg>
        <pc:spChg chg="add">
          <ac:chgData name="Ruben Verzijl (1075056)" userId="S::1075056@hr.nl::eda79f61-82c1-413b-95a8-a0d71d595e99" providerId="AD" clId="Web-{6382E569-4BBB-03AB-AC33-B6D0F98413E9}" dt="2024-10-07T09:10:40.317" v="5"/>
          <ac:spMkLst>
            <pc:docMk/>
            <pc:sldMk cId="3671151431" sldId="260"/>
            <ac:spMk id="18" creationId="{75C56826-D4E5-42ED-8529-079651CB3005}"/>
          </ac:spMkLst>
        </pc:spChg>
        <pc:spChg chg="add">
          <ac:chgData name="Ruben Verzijl (1075056)" userId="S::1075056@hr.nl::eda79f61-82c1-413b-95a8-a0d71d595e99" providerId="AD" clId="Web-{6382E569-4BBB-03AB-AC33-B6D0F98413E9}" dt="2024-10-07T09:10:40.317" v="5"/>
          <ac:spMkLst>
            <pc:docMk/>
            <pc:sldMk cId="3671151431" sldId="260"/>
            <ac:spMk id="20" creationId="{82095FCE-EF05-4443-B97A-85DEE3A5CA17}"/>
          </ac:spMkLst>
        </pc:spChg>
        <pc:spChg chg="add">
          <ac:chgData name="Ruben Verzijl (1075056)" userId="S::1075056@hr.nl::eda79f61-82c1-413b-95a8-a0d71d595e99" providerId="AD" clId="Web-{6382E569-4BBB-03AB-AC33-B6D0F98413E9}" dt="2024-10-07T09:10:40.317" v="5"/>
          <ac:spMkLst>
            <pc:docMk/>
            <pc:sldMk cId="3671151431" sldId="260"/>
            <ac:spMk id="22" creationId="{CA00AE6B-AA30-4CF8-BA6F-339B780AD76C}"/>
          </ac:spMkLst>
        </pc:spChg>
        <pc:picChg chg="add mod ord">
          <ac:chgData name="Ruben Verzijl (1075056)" userId="S::1075056@hr.nl::eda79f61-82c1-413b-95a8-a0d71d595e99" providerId="AD" clId="Web-{6382E569-4BBB-03AB-AC33-B6D0F98413E9}" dt="2024-10-07T09:10:40.317" v="5"/>
          <ac:picMkLst>
            <pc:docMk/>
            <pc:sldMk cId="3671151431" sldId="260"/>
            <ac:picMk id="4" creationId="{AE20CA3B-D836-88F0-C75F-A3310D3F278E}"/>
          </ac:picMkLst>
        </pc:picChg>
        <pc:picChg chg="add mod">
          <ac:chgData name="Ruben Verzijl (1075056)" userId="S::1075056@hr.nl::eda79f61-82c1-413b-95a8-a0d71d595e99" providerId="AD" clId="Web-{6382E569-4BBB-03AB-AC33-B6D0F98413E9}" dt="2024-10-07T09:10:40.317" v="5"/>
          <ac:picMkLst>
            <pc:docMk/>
            <pc:sldMk cId="3671151431" sldId="260"/>
            <ac:picMk id="5" creationId="{CB774501-F082-0D0C-A303-B32ACD21CEE1}"/>
          </ac:picMkLst>
        </pc:picChg>
      </pc:sldChg>
      <pc:sldChg chg="addSp delSp modSp">
        <pc:chgData name="Ruben Verzijl (1075056)" userId="S::1075056@hr.nl::eda79f61-82c1-413b-95a8-a0d71d595e99" providerId="AD" clId="Web-{6382E569-4BBB-03AB-AC33-B6D0F98413E9}" dt="2024-10-07T09:24:55.493" v="72"/>
        <pc:sldMkLst>
          <pc:docMk/>
          <pc:sldMk cId="1687811836" sldId="261"/>
        </pc:sldMkLst>
        <pc:spChg chg="mod">
          <ac:chgData name="Ruben Verzijl (1075056)" userId="S::1075056@hr.nl::eda79f61-82c1-413b-95a8-a0d71d595e99" providerId="AD" clId="Web-{6382E569-4BBB-03AB-AC33-B6D0F98413E9}" dt="2024-10-07T09:24:55.493" v="72"/>
          <ac:spMkLst>
            <pc:docMk/>
            <pc:sldMk cId="1687811836" sldId="261"/>
            <ac:spMk id="2" creationId="{1FD26BE2-E2A8-84F8-88B7-83B59A69EED9}"/>
          </ac:spMkLst>
        </pc:spChg>
        <pc:spChg chg="mod">
          <ac:chgData name="Ruben Verzijl (1075056)" userId="S::1075056@hr.nl::eda79f61-82c1-413b-95a8-a0d71d595e99" providerId="AD" clId="Web-{6382E569-4BBB-03AB-AC33-B6D0F98413E9}" dt="2024-10-07T09:24:55.493" v="72"/>
          <ac:spMkLst>
            <pc:docMk/>
            <pc:sldMk cId="1687811836" sldId="261"/>
            <ac:spMk id="3" creationId="{F1CF2E14-7027-92A3-AD17-ADC4CFCD5BE1}"/>
          </ac:spMkLst>
        </pc:spChg>
        <pc:spChg chg="del">
          <ac:chgData name="Ruben Verzijl (1075056)" userId="S::1075056@hr.nl::eda79f61-82c1-413b-95a8-a0d71d595e99" providerId="AD" clId="Web-{6382E569-4BBB-03AB-AC33-B6D0F98413E9}" dt="2024-10-07T09:24:03.084" v="65"/>
          <ac:spMkLst>
            <pc:docMk/>
            <pc:sldMk cId="1687811836" sldId="261"/>
            <ac:spMk id="15" creationId="{201CC55D-ED54-4C5C-95E6-10947BD1103B}"/>
          </ac:spMkLst>
        </pc:spChg>
        <pc:spChg chg="del">
          <ac:chgData name="Ruben Verzijl (1075056)" userId="S::1075056@hr.nl::eda79f61-82c1-413b-95a8-a0d71d595e99" providerId="AD" clId="Web-{6382E569-4BBB-03AB-AC33-B6D0F98413E9}" dt="2024-10-07T09:24:03.084" v="65"/>
          <ac:spMkLst>
            <pc:docMk/>
            <pc:sldMk cId="1687811836" sldId="261"/>
            <ac:spMk id="16" creationId="{3873B707-463F-40B0-8227-E8CC6C67EB25}"/>
          </ac:spMkLst>
        </pc:spChg>
        <pc:spChg chg="del">
          <ac:chgData name="Ruben Verzijl (1075056)" userId="S::1075056@hr.nl::eda79f61-82c1-413b-95a8-a0d71d595e99" providerId="AD" clId="Web-{6382E569-4BBB-03AB-AC33-B6D0F98413E9}" dt="2024-10-07T09:24:03.084" v="65"/>
          <ac:spMkLst>
            <pc:docMk/>
            <pc:sldMk cId="1687811836" sldId="261"/>
            <ac:spMk id="18" creationId="{C13237C8-E62C-4F0D-A318-BD6FB6C2D138}"/>
          </ac:spMkLst>
        </pc:spChg>
        <pc:spChg chg="del">
          <ac:chgData name="Ruben Verzijl (1075056)" userId="S::1075056@hr.nl::eda79f61-82c1-413b-95a8-a0d71d595e99" providerId="AD" clId="Web-{6382E569-4BBB-03AB-AC33-B6D0F98413E9}" dt="2024-10-07T09:24:03.084" v="65"/>
          <ac:spMkLst>
            <pc:docMk/>
            <pc:sldMk cId="1687811836" sldId="261"/>
            <ac:spMk id="20" creationId="{19C9EAEA-39D0-4B0E-A0EB-51E7B26740B1}"/>
          </ac:spMkLst>
        </pc:spChg>
        <pc:spChg chg="add del">
          <ac:chgData name="Ruben Verzijl (1075056)" userId="S::1075056@hr.nl::eda79f61-82c1-413b-95a8-a0d71d595e99" providerId="AD" clId="Web-{6382E569-4BBB-03AB-AC33-B6D0F98413E9}" dt="2024-10-07T09:24:55.493" v="72"/>
          <ac:spMkLst>
            <pc:docMk/>
            <pc:sldMk cId="1687811836" sldId="261"/>
            <ac:spMk id="25" creationId="{201CC55D-ED54-4C5C-95E6-10947BD1103B}"/>
          </ac:spMkLst>
        </pc:spChg>
        <pc:spChg chg="add del">
          <ac:chgData name="Ruben Verzijl (1075056)" userId="S::1075056@hr.nl::eda79f61-82c1-413b-95a8-a0d71d595e99" providerId="AD" clId="Web-{6382E569-4BBB-03AB-AC33-B6D0F98413E9}" dt="2024-10-07T09:24:55.493" v="72"/>
          <ac:spMkLst>
            <pc:docMk/>
            <pc:sldMk cId="1687811836" sldId="261"/>
            <ac:spMk id="31" creationId="{3873B707-463F-40B0-8227-E8CC6C67EB25}"/>
          </ac:spMkLst>
        </pc:spChg>
        <pc:spChg chg="add del">
          <ac:chgData name="Ruben Verzijl (1075056)" userId="S::1075056@hr.nl::eda79f61-82c1-413b-95a8-a0d71d595e99" providerId="AD" clId="Web-{6382E569-4BBB-03AB-AC33-B6D0F98413E9}" dt="2024-10-07T09:24:55.493" v="72"/>
          <ac:spMkLst>
            <pc:docMk/>
            <pc:sldMk cId="1687811836" sldId="261"/>
            <ac:spMk id="33" creationId="{C13237C8-E62C-4F0D-A318-BD6FB6C2D138}"/>
          </ac:spMkLst>
        </pc:spChg>
        <pc:spChg chg="add del">
          <ac:chgData name="Ruben Verzijl (1075056)" userId="S::1075056@hr.nl::eda79f61-82c1-413b-95a8-a0d71d595e99" providerId="AD" clId="Web-{6382E569-4BBB-03AB-AC33-B6D0F98413E9}" dt="2024-10-07T09:24:55.493" v="72"/>
          <ac:spMkLst>
            <pc:docMk/>
            <pc:sldMk cId="1687811836" sldId="261"/>
            <ac:spMk id="35" creationId="{19C9EAEA-39D0-4B0E-A0EB-51E7B26740B1}"/>
          </ac:spMkLst>
        </pc:spChg>
        <pc:spChg chg="add del">
          <ac:chgData name="Ruben Verzijl (1075056)" userId="S::1075056@hr.nl::eda79f61-82c1-413b-95a8-a0d71d595e99" providerId="AD" clId="Web-{6382E569-4BBB-03AB-AC33-B6D0F98413E9}" dt="2024-10-07T09:24:52.431" v="69"/>
          <ac:spMkLst>
            <pc:docMk/>
            <pc:sldMk cId="1687811836" sldId="261"/>
            <ac:spMk id="40" creationId="{04812C46-200A-4DEB-A05E-3ED6C68C2387}"/>
          </ac:spMkLst>
        </pc:spChg>
        <pc:spChg chg="add del">
          <ac:chgData name="Ruben Verzijl (1075056)" userId="S::1075056@hr.nl::eda79f61-82c1-413b-95a8-a0d71d595e99" providerId="AD" clId="Web-{6382E569-4BBB-03AB-AC33-B6D0F98413E9}" dt="2024-10-07T09:24:52.431" v="69"/>
          <ac:spMkLst>
            <pc:docMk/>
            <pc:sldMk cId="1687811836" sldId="261"/>
            <ac:spMk id="42" creationId="{D1EA859B-E555-4109-94F3-6700E046E008}"/>
          </ac:spMkLst>
        </pc:spChg>
        <pc:spChg chg="add del">
          <ac:chgData name="Ruben Verzijl (1075056)" userId="S::1075056@hr.nl::eda79f61-82c1-413b-95a8-a0d71d595e99" providerId="AD" clId="Web-{6382E569-4BBB-03AB-AC33-B6D0F98413E9}" dt="2024-10-07T09:24:55.478" v="71"/>
          <ac:spMkLst>
            <pc:docMk/>
            <pc:sldMk cId="1687811836" sldId="261"/>
            <ac:spMk id="44" creationId="{F13C74B1-5B17-4795-BED0-7140497B445A}"/>
          </ac:spMkLst>
        </pc:spChg>
        <pc:spChg chg="add del">
          <ac:chgData name="Ruben Verzijl (1075056)" userId="S::1075056@hr.nl::eda79f61-82c1-413b-95a8-a0d71d595e99" providerId="AD" clId="Web-{6382E569-4BBB-03AB-AC33-B6D0F98413E9}" dt="2024-10-07T09:24:55.478" v="71"/>
          <ac:spMkLst>
            <pc:docMk/>
            <pc:sldMk cId="1687811836" sldId="261"/>
            <ac:spMk id="45" creationId="{D4974D33-8DC5-464E-8C6D-BE58F0669C17}"/>
          </ac:spMkLst>
        </pc:spChg>
        <pc:spChg chg="add">
          <ac:chgData name="Ruben Verzijl (1075056)" userId="S::1075056@hr.nl::eda79f61-82c1-413b-95a8-a0d71d595e99" providerId="AD" clId="Web-{6382E569-4BBB-03AB-AC33-B6D0F98413E9}" dt="2024-10-07T09:24:55.493" v="72"/>
          <ac:spMkLst>
            <pc:docMk/>
            <pc:sldMk cId="1687811836" sldId="261"/>
            <ac:spMk id="47" creationId="{2B97F24A-32CE-4C1C-A50D-3016B394DCFB}"/>
          </ac:spMkLst>
        </pc:spChg>
        <pc:spChg chg="add">
          <ac:chgData name="Ruben Verzijl (1075056)" userId="S::1075056@hr.nl::eda79f61-82c1-413b-95a8-a0d71d595e99" providerId="AD" clId="Web-{6382E569-4BBB-03AB-AC33-B6D0F98413E9}" dt="2024-10-07T09:24:55.493" v="72"/>
          <ac:spMkLst>
            <pc:docMk/>
            <pc:sldMk cId="1687811836" sldId="261"/>
            <ac:spMk id="48" creationId="{CD8B4F24-440B-49E9-B85D-733523DC064B}"/>
          </ac:spMkLst>
        </pc:spChg>
        <pc:grpChg chg="del">
          <ac:chgData name="Ruben Verzijl (1075056)" userId="S::1075056@hr.nl::eda79f61-82c1-413b-95a8-a0d71d595e99" providerId="AD" clId="Web-{6382E569-4BBB-03AB-AC33-B6D0F98413E9}" dt="2024-10-07T09:24:03.084" v="65"/>
          <ac:grpSpMkLst>
            <pc:docMk/>
            <pc:sldMk cId="1687811836" sldId="261"/>
            <ac:grpSpMk id="12" creationId="{1DE889C7-FAD6-4397-98E2-05D503484459}"/>
          </ac:grpSpMkLst>
        </pc:grpChg>
        <pc:grpChg chg="add del">
          <ac:chgData name="Ruben Verzijl (1075056)" userId="S::1075056@hr.nl::eda79f61-82c1-413b-95a8-a0d71d595e99" providerId="AD" clId="Web-{6382E569-4BBB-03AB-AC33-B6D0F98413E9}" dt="2024-10-07T09:24:55.493" v="72"/>
          <ac:grpSpMkLst>
            <pc:docMk/>
            <pc:sldMk cId="1687811836" sldId="261"/>
            <ac:grpSpMk id="27" creationId="{1DE889C7-FAD6-4397-98E2-05D503484459}"/>
          </ac:grpSpMkLst>
        </pc:grpChg>
        <pc:picChg chg="add del mod">
          <ac:chgData name="Ruben Verzijl (1075056)" userId="S::1075056@hr.nl::eda79f61-82c1-413b-95a8-a0d71d595e99" providerId="AD" clId="Web-{6382E569-4BBB-03AB-AC33-B6D0F98413E9}" dt="2024-10-07T09:24:45.915" v="66"/>
          <ac:picMkLst>
            <pc:docMk/>
            <pc:sldMk cId="1687811836" sldId="261"/>
            <ac:picMk id="4" creationId="{1F43E638-A9FC-340E-88C2-EAB14910107B}"/>
          </ac:picMkLst>
        </pc:picChg>
        <pc:picChg chg="del mod">
          <ac:chgData name="Ruben Verzijl (1075056)" userId="S::1075056@hr.nl::eda79f61-82c1-413b-95a8-a0d71d595e99" providerId="AD" clId="Web-{6382E569-4BBB-03AB-AC33-B6D0F98413E9}" dt="2024-10-07T09:23:56.334" v="63"/>
          <ac:picMkLst>
            <pc:docMk/>
            <pc:sldMk cId="1687811836" sldId="261"/>
            <ac:picMk id="5" creationId="{239E64B8-9CEA-CC59-264B-B531FE460CBF}"/>
          </ac:picMkLst>
        </pc:picChg>
        <pc:picChg chg="add mod ord">
          <ac:chgData name="Ruben Verzijl (1075056)" userId="S::1075056@hr.nl::eda79f61-82c1-413b-95a8-a0d71d595e99" providerId="AD" clId="Web-{6382E569-4BBB-03AB-AC33-B6D0F98413E9}" dt="2024-10-07T09:24:55.493" v="72"/>
          <ac:picMkLst>
            <pc:docMk/>
            <pc:sldMk cId="1687811836" sldId="261"/>
            <ac:picMk id="6" creationId="{7AA4636A-47C8-2546-FF6B-D9743CB8CC4E}"/>
          </ac:picMkLst>
        </pc:picChg>
      </pc:sldChg>
      <pc:sldChg chg="addSp modSp">
        <pc:chgData name="Ruben Verzijl (1075056)" userId="S::1075056@hr.nl::eda79f61-82c1-413b-95a8-a0d71d595e99" providerId="AD" clId="Web-{6382E569-4BBB-03AB-AC33-B6D0F98413E9}" dt="2024-10-07T09:16:23.603" v="50" actId="1076"/>
        <pc:sldMkLst>
          <pc:docMk/>
          <pc:sldMk cId="3219416854" sldId="262"/>
        </pc:sldMkLst>
        <pc:picChg chg="add mod">
          <ac:chgData name="Ruben Verzijl (1075056)" userId="S::1075056@hr.nl::eda79f61-82c1-413b-95a8-a0d71d595e99" providerId="AD" clId="Web-{6382E569-4BBB-03AB-AC33-B6D0F98413E9}" dt="2024-10-07T09:16:23.603" v="50" actId="1076"/>
          <ac:picMkLst>
            <pc:docMk/>
            <pc:sldMk cId="3219416854" sldId="262"/>
            <ac:picMk id="4" creationId="{ED93E21A-A404-B201-4E69-D54A1A3F6F86}"/>
          </ac:picMkLst>
        </pc:picChg>
      </pc:sldChg>
      <pc:sldChg chg="addSp delSp modSp">
        <pc:chgData name="Ruben Verzijl (1075056)" userId="S::1075056@hr.nl::eda79f61-82c1-413b-95a8-a0d71d595e99" providerId="AD" clId="Web-{6382E569-4BBB-03AB-AC33-B6D0F98413E9}" dt="2024-10-07T09:15:42.398" v="48"/>
        <pc:sldMkLst>
          <pc:docMk/>
          <pc:sldMk cId="3527318312" sldId="265"/>
        </pc:sldMkLst>
        <pc:spChg chg="del">
          <ac:chgData name="Ruben Verzijl (1075056)" userId="S::1075056@hr.nl::eda79f61-82c1-413b-95a8-a0d71d595e99" providerId="AD" clId="Web-{6382E569-4BBB-03AB-AC33-B6D0F98413E9}" dt="2024-10-07T09:15:42.398" v="48"/>
          <ac:spMkLst>
            <pc:docMk/>
            <pc:sldMk cId="3527318312" sldId="265"/>
            <ac:spMk id="3" creationId="{5D3D4334-7284-1701-7850-95349D71B350}"/>
          </ac:spMkLst>
        </pc:spChg>
        <pc:picChg chg="add mod ord">
          <ac:chgData name="Ruben Verzijl (1075056)" userId="S::1075056@hr.nl::eda79f61-82c1-413b-95a8-a0d71d595e99" providerId="AD" clId="Web-{6382E569-4BBB-03AB-AC33-B6D0F98413E9}" dt="2024-10-07T09:15:42.398" v="48"/>
          <ac:picMkLst>
            <pc:docMk/>
            <pc:sldMk cId="3527318312" sldId="265"/>
            <ac:picMk id="4" creationId="{A03D651B-0928-43C5-4A38-136F392409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B546C-A17E-C5B0-BDBD-342790FAC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F289B4-7653-6E38-853E-5EAD74A60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4AD442-5F6E-7A76-E985-69A77A2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FDBB5E-1E3E-8B00-A1E5-6FA9CDC7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68809B-3843-4A47-088E-C131A8EC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0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7BCCE-F23C-E4F1-DEF6-BF7B54DC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5C9B611-0378-BE98-98E8-9199973AC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0283ED-9F8C-364E-5292-077DED4E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EB5980-6BD6-5799-E0FE-A9C98AD1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3EC3A8-DB09-9F9E-D684-99D74231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329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4428F6E-D7CB-BC47-DBD1-E8A8F65CE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976B39-CCAD-5EC3-0096-7E3008148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7DA9A5-EF29-5D63-53C7-376D796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94C5BD-27C3-4F8E-CD4D-712CE380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5829BB-AFBB-0747-C434-310DB0D6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072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52E27-2D11-0104-7EF2-7B7A291A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44C392-32EA-1A77-E2A2-7DB02BB4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78EC973-3787-3541-CF9D-12C93F67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895533-174D-E805-BAB3-B0050B88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D994AB-504D-B2EC-629C-9C70513B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10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61133-AE1F-23F6-1C0E-B09997D2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90951F-19BD-90AD-43BF-E1AC3FAC5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437332-6626-94C4-1ACA-E2916515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67274A-376B-11BC-935A-F75A7812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45EC65-BE41-DC0F-3350-1A07DFA2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870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FF390-85F9-5DB0-F81D-D1E6152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24286F-229E-E193-40D1-1983F0A51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696A6E-1CF0-DE58-B09B-7EB530825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C0C56C-E23B-961C-0E10-7B0B1D47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5B21ED-E330-E724-90C7-004D9C4E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112242-7E25-E199-66BA-21103F72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0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1F80F-5D16-85CF-0996-0E4771C8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BF7AF7-E727-79E4-3575-030DEA9F7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E75A26-7788-C263-AC0C-2B701393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5820994-20D4-3223-CB40-D4121292A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0508E15-5B29-1BFC-AF21-62952C7B8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BD7D105-8110-F28B-118C-EA8EC00C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1E9F956-F0D4-61BC-BE30-D9134EE1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07D3EA0-A676-94BE-588A-2BC76694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466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C9296-F8C9-9C80-91E4-37710389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2A7B6D-0590-9323-553D-F8772445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62477BC-A55E-781C-8BE5-52B9936F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A999E12-881E-C787-AC82-1EA435C9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58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1E686EA-1330-9806-281F-D7E4C87E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04C104C-3A9E-EEFA-254E-61DB2B15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7322C5-D327-17FC-F527-7B8C9364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19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59D4D-E206-F4EA-848B-05FA745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664B1F-31BA-121C-C68F-B03CE076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0E2521-76D0-7C99-6BD8-E911D1F10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BB4273-27FD-F4C5-6663-0C2DB44C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3E48C79-DF35-647A-C93E-C876A158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CB24EE-E80C-B205-E55D-405B1526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15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5A3B6-7921-B347-4B55-BE960D36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B45A069-A824-4B77-53EB-AA441EAA6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F09D19-7CCD-E4FA-22C3-1F1A5635F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69FBE3-94A4-937B-52C6-A0FB06D3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DE33C2-FEA8-528B-4F07-55876FF3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F04E07-7670-2CFB-5864-46BC5C09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38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3F64B4B-A828-C177-9A90-4A2D8A3B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95D62F-64F8-1147-85EE-743E2C52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1ECA59-1E9D-2CFF-E803-C6BDE299C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A156-746F-45AB-8950-3A48511B707B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E4CD89-20EC-8691-E1A0-EF8F19043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8F5C48-1AF5-3A85-15D1-A84B37FBB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49DC-1146-44B3-B751-E0FADE48CD3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083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155FE-AA80-8D18-4F7D-A09A29B4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962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583C2DA-076E-F470-6B5A-D0987BB24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Sprint 2</a:t>
            </a:r>
            <a:endParaRPr lang="nl-NL" sz="660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E203B6-5DBB-3599-1D21-F6ED136FB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Autodick</a:t>
            </a:r>
            <a:endParaRPr lang="nl-NL">
              <a:solidFill>
                <a:schemeClr val="bg1"/>
              </a:solidFill>
            </a:endParaRP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0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9E5FE8-A236-DD1B-AA15-896E18B9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Retrospective	</a:t>
            </a:r>
            <a:endParaRPr lang="nl-NL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393D09-0CD9-547C-B7F3-25A4A350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Meer </a:t>
            </a:r>
            <a:r>
              <a:rPr lang="en-US" sz="2200" err="1"/>
              <a:t>aan</a:t>
            </a:r>
            <a:r>
              <a:rPr lang="en-US" sz="2200"/>
              <a:t> </a:t>
            </a:r>
            <a:r>
              <a:rPr lang="en-US" sz="2200" err="1"/>
              <a:t>documentatie</a:t>
            </a:r>
            <a:r>
              <a:rPr lang="en-US" sz="2200"/>
              <a:t> </a:t>
            </a:r>
            <a:r>
              <a:rPr lang="en-US" sz="2200" err="1"/>
              <a:t>werken</a:t>
            </a:r>
            <a:endParaRPr lang="en-US" sz="2200"/>
          </a:p>
          <a:p>
            <a:r>
              <a:rPr lang="en-US" sz="2200" err="1"/>
              <a:t>Duidelijke</a:t>
            </a:r>
            <a:r>
              <a:rPr lang="en-US" sz="2200"/>
              <a:t> </a:t>
            </a:r>
            <a:r>
              <a:rPr lang="en-US" sz="2200" err="1"/>
              <a:t>afspraken</a:t>
            </a:r>
            <a:r>
              <a:rPr lang="en-US" sz="2200"/>
              <a:t> </a:t>
            </a:r>
            <a:r>
              <a:rPr lang="en-US" sz="2200" err="1"/>
              <a:t>maken</a:t>
            </a:r>
            <a:r>
              <a:rPr lang="en-US" sz="2200"/>
              <a:t> </a:t>
            </a:r>
          </a:p>
          <a:p>
            <a:r>
              <a:rPr lang="en-US" sz="2200"/>
              <a:t>Ons </a:t>
            </a:r>
            <a:r>
              <a:rPr lang="en-US" sz="2200" err="1"/>
              <a:t>goed</a:t>
            </a:r>
            <a:r>
              <a:rPr lang="en-US" sz="2200"/>
              <a:t> </a:t>
            </a:r>
            <a:r>
              <a:rPr lang="en-US" sz="2200" err="1"/>
              <a:t>hersteld</a:t>
            </a:r>
            <a:r>
              <a:rPr lang="en-US" sz="2200"/>
              <a:t> </a:t>
            </a:r>
            <a:r>
              <a:rPr lang="en-US" sz="2200" err="1"/>
              <a:t>na</a:t>
            </a:r>
            <a:r>
              <a:rPr lang="en-US" sz="2200"/>
              <a:t> </a:t>
            </a:r>
            <a:r>
              <a:rPr lang="en-US" sz="2200" err="1"/>
              <a:t>vorige</a:t>
            </a:r>
            <a:r>
              <a:rPr lang="en-US" sz="2200"/>
              <a:t> sprint</a:t>
            </a:r>
          </a:p>
          <a:p>
            <a:r>
              <a:rPr lang="en-US" sz="2200" err="1"/>
              <a:t>Duidelijke</a:t>
            </a:r>
            <a:r>
              <a:rPr lang="en-US" sz="2200"/>
              <a:t> </a:t>
            </a:r>
            <a:r>
              <a:rPr lang="en-US" sz="2200" err="1"/>
              <a:t>communicatie</a:t>
            </a:r>
            <a:r>
              <a:rPr lang="en-US" sz="2200"/>
              <a:t> </a:t>
            </a:r>
            <a:r>
              <a:rPr lang="en-US" sz="2200" err="1"/>
              <a:t>middelen</a:t>
            </a:r>
            <a:r>
              <a:rPr lang="en-US" sz="2200"/>
              <a:t> met PO</a:t>
            </a:r>
          </a:p>
          <a:p>
            <a:r>
              <a:rPr lang="en-US" sz="2200" err="1"/>
              <a:t>Duidelijke</a:t>
            </a:r>
            <a:r>
              <a:rPr lang="en-US" sz="2200"/>
              <a:t> </a:t>
            </a:r>
            <a:r>
              <a:rPr lang="en-US" sz="2200" err="1"/>
              <a:t>communicatie</a:t>
            </a:r>
            <a:r>
              <a:rPr lang="en-US" sz="2200"/>
              <a:t> </a:t>
            </a:r>
            <a:r>
              <a:rPr lang="en-US" sz="2200" err="1"/>
              <a:t>binnen</a:t>
            </a:r>
            <a:r>
              <a:rPr lang="en-US" sz="2200"/>
              <a:t> groep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4" descr="Open boek met een pen op een bureau">
            <a:extLst>
              <a:ext uri="{FF2B5EF4-FFF2-40B4-BE49-F238E27FC236}">
                <a16:creationId xmlns:a16="http://schemas.microsoft.com/office/drawing/2014/main" id="{09397598-7547-FA35-839E-C03205DC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86" r="901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800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en persoon die uitreikt naar een blad papier op een tafel vol met papier en plaknotities">
            <a:extLst>
              <a:ext uri="{FF2B5EF4-FFF2-40B4-BE49-F238E27FC236}">
                <a16:creationId xmlns:a16="http://schemas.microsoft.com/office/drawing/2014/main" id="{6B1EA528-2433-C1DD-B63A-919CF4C3E2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8913" b="68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A121A2-1C2A-0549-DD50-72B9830D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Inhoud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BED6E2-C909-3B52-251E-AED52CB3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 project</a:t>
            </a:r>
            <a:r>
              <a:rPr lang="nl-NL">
                <a:solidFill>
                  <a:srgbClr val="FFFFFF"/>
                </a:solidFill>
              </a:rPr>
              <a:t> + nieuwe doelen</a:t>
            </a:r>
          </a:p>
          <a:p>
            <a:r>
              <a:rPr lang="nl-NL">
                <a:solidFill>
                  <a:srgbClr val="FFFFFF"/>
                </a:solidFill>
              </a:rPr>
              <a:t>Ontwerpen app</a:t>
            </a:r>
          </a:p>
          <a:p>
            <a:r>
              <a:rPr lang="nl-NL">
                <a:solidFill>
                  <a:srgbClr val="FFFFFF"/>
                </a:solidFill>
              </a:rPr>
              <a:t>Bluetooth demo</a:t>
            </a:r>
          </a:p>
          <a:p>
            <a:r>
              <a:rPr lang="nl-NL">
                <a:solidFill>
                  <a:srgbClr val="FFFFFF"/>
                </a:solidFill>
              </a:rPr>
              <a:t>3D ontwerp</a:t>
            </a:r>
          </a:p>
          <a:p>
            <a:r>
              <a:rPr lang="nl-NL">
                <a:solidFill>
                  <a:srgbClr val="FFFFFF"/>
                </a:solidFill>
              </a:rPr>
              <a:t>Afspraken PO</a:t>
            </a:r>
          </a:p>
          <a:p>
            <a:r>
              <a:rPr lang="nl-NL">
                <a:solidFill>
                  <a:srgbClr val="FFFFFF"/>
                </a:solidFill>
              </a:rPr>
              <a:t>Documentatie</a:t>
            </a:r>
          </a:p>
          <a:p>
            <a:r>
              <a:rPr lang="nl-NL">
                <a:solidFill>
                  <a:srgbClr val="FFFFFF"/>
                </a:solidFill>
              </a:rPr>
              <a:t>Volgende sprint</a:t>
            </a:r>
          </a:p>
          <a:p>
            <a:r>
              <a:rPr lang="nl-NL" err="1">
                <a:solidFill>
                  <a:srgbClr val="FFFFFF"/>
                </a:solidFill>
              </a:rPr>
              <a:t>Retrospective</a:t>
            </a:r>
            <a:endParaRPr lang="nl-NL">
              <a:solidFill>
                <a:srgbClr val="FFFFFF"/>
              </a:solidFill>
            </a:endParaRPr>
          </a:p>
          <a:p>
            <a:endParaRPr lang="nl-NL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4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leurrijke pinnen verbonden met draad">
            <a:extLst>
              <a:ext uri="{FF2B5EF4-FFF2-40B4-BE49-F238E27FC236}">
                <a16:creationId xmlns:a16="http://schemas.microsoft.com/office/drawing/2014/main" id="{07463E6F-8CF3-7832-5E9B-CBFB5D97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6" r="10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F2B824-6037-78A8-1EDC-995C6DFA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Recap project + nieuwe doelen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1B7A78-6014-2571-98D1-D7AE6DDA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AutoDick</a:t>
            </a:r>
            <a:endParaRPr lang="nl-NL" sz="2000"/>
          </a:p>
          <a:p>
            <a:r>
              <a:rPr lang="nl-NL" sz="2000"/>
              <a:t>Nieuwe route voor de AutoDick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069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2A2942-6AFA-67BA-3E8B-16DF7B6EA0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31"/>
            <a:ext cx="10106525" cy="68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CF0C1A-B9DD-19A7-F39E-15771F80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App design</a:t>
            </a:r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7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35D51F-68D2-B84B-367D-31A75D94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Keuze app framework</a:t>
            </a:r>
            <a:endParaRPr lang="nl-NL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F2BBA5-3580-CB34-457E-D6DBD90B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Unit tests</a:t>
            </a:r>
          </a:p>
          <a:p>
            <a:r>
              <a:rPr lang="en-US" sz="2200"/>
              <a:t>Profesioneller.</a:t>
            </a:r>
          </a:p>
          <a:p>
            <a:r>
              <a:rPr lang="en-US" sz="2200"/>
              <a:t>Dynamischer</a:t>
            </a:r>
          </a:p>
          <a:p>
            <a:r>
              <a:rPr lang="en-US" sz="2200"/>
              <a:t>Styling</a:t>
            </a:r>
          </a:p>
          <a:p>
            <a:endParaRPr lang="nl-NL" sz="220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1014C55-1895-E99F-2312-6691607F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11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AE20CA3B-D836-88F0-C75F-A3310D3F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81" r="-2" b="1205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Afbeelding 4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CB774501-F082-0D0C-A303-B32ACD21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378" r="-2" b="683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0F3121-C1E0-4B00-CDA6-961CAF9A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Bluetooth demo</a:t>
            </a:r>
            <a:endParaRPr lang="nl-NL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4E07CF-A541-7321-C3F7-9FF262F1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MIT app inventor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HC-06 Bluetooth module </a:t>
            </a:r>
            <a:r>
              <a:rPr lang="en-US" sz="2000" err="1">
                <a:cs typeface="Calibri"/>
              </a:rPr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367115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F2129-AD74-E50E-8EA1-BFD62CD2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</a:t>
            </a:r>
            <a:r>
              <a:rPr lang="en-US" err="1"/>
              <a:t>ontwerp</a:t>
            </a:r>
            <a:endParaRPr lang="nl-NL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03D651B-0928-43C5-4A38-136F39240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545" y="1825625"/>
            <a:ext cx="5814910" cy="4351338"/>
          </a:xfrm>
        </p:spPr>
      </p:pic>
    </p:spTree>
    <p:extLst>
      <p:ext uri="{BB962C8B-B14F-4D97-AF65-F5344CB8AC3E}">
        <p14:creationId xmlns:p14="http://schemas.microsoft.com/office/powerpoint/2010/main" val="352731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D26BE2-E2A8-84F8-88B7-83B59A6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4200"/>
              <a:t>Documentatie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CF2E14-7027-92A3-AD17-ADC4CFCD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Trello	</a:t>
            </a:r>
          </a:p>
          <a:p>
            <a:r>
              <a:rPr lang="nl-NL" sz="2200"/>
              <a:t>Product backlog </a:t>
            </a:r>
            <a:endParaRPr lang="nl-NL" sz="2200">
              <a:cs typeface="Calibri"/>
            </a:endParaRPr>
          </a:p>
          <a:p>
            <a:r>
              <a:rPr lang="nl-NL" sz="2200"/>
              <a:t>Nieuw elektrisch schema</a:t>
            </a:r>
            <a:endParaRPr lang="nl-NL" sz="2200">
              <a:cs typeface="Calibri"/>
            </a:endParaRPr>
          </a:p>
        </p:txBody>
      </p:sp>
      <p:pic>
        <p:nvPicPr>
          <p:cNvPr id="6" name="Afbeelding 5" descr="Afbeelding met tekst, diagram, Plan, Parallel&#10;&#10;Automatisch gegenereerde beschrijving">
            <a:extLst>
              <a:ext uri="{FF2B5EF4-FFF2-40B4-BE49-F238E27FC236}">
                <a16:creationId xmlns:a16="http://schemas.microsoft.com/office/drawing/2014/main" id="{7AA4636A-47C8-2546-FF6B-D9743CB8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24884"/>
            <a:ext cx="6903720" cy="46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1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0F711-5B64-62F8-1080-EB514AB2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Volgende</a:t>
            </a:r>
            <a:r>
              <a:rPr lang="en-US"/>
              <a:t> sprint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EB7C85-A852-DEAD-5379-DFC9A8EC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Bluetooth react native</a:t>
            </a:r>
          </a:p>
          <a:p>
            <a:r>
              <a:rPr lang="en-US"/>
              <a:t>App design react native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Bezoek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bij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zeilwedstrijd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3D </a:t>
            </a:r>
            <a:r>
              <a:rPr lang="en-US" err="1">
                <a:cs typeface="Calibri"/>
              </a:rPr>
              <a:t>ontwerp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verder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uitwerken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Onderzoek</a:t>
            </a:r>
            <a:r>
              <a:rPr lang="en-US">
                <a:cs typeface="Calibri"/>
              </a:rPr>
              <a:t> claxon</a:t>
            </a:r>
          </a:p>
          <a:p>
            <a:endParaRPr lang="en-US">
              <a:cs typeface="Calibri"/>
            </a:endParaRPr>
          </a:p>
          <a:p>
            <a:endParaRPr lang="nl-NL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65508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E8C76C1BE3684DBE37FC39A0087D8B" ma:contentTypeVersion="15" ma:contentTypeDescription="Create a new document." ma:contentTypeScope="" ma:versionID="31e90b8d426505177ff7ba2e0569dafc">
  <xsd:schema xmlns:xsd="http://www.w3.org/2001/XMLSchema" xmlns:xs="http://www.w3.org/2001/XMLSchema" xmlns:p="http://schemas.microsoft.com/office/2006/metadata/properties" xmlns:ns3="e4244fc5-189e-4075-beaa-5dc9d34019a4" xmlns:ns4="a7bef6ee-f19c-465f-bc69-3dccea18f3b4" targetNamespace="http://schemas.microsoft.com/office/2006/metadata/properties" ma:root="true" ma:fieldsID="d0f3e1dca19fc8c4b68c8e4c752ea0ad" ns3:_="" ns4:_="">
    <xsd:import namespace="e4244fc5-189e-4075-beaa-5dc9d34019a4"/>
    <xsd:import namespace="a7bef6ee-f19c-465f-bc69-3dccea18f3b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44fc5-189e-4075-beaa-5dc9d34019a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ef6ee-f19c-465f-bc69-3dccea18f3b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244fc5-189e-4075-beaa-5dc9d34019a4" xsi:nil="true"/>
  </documentManagement>
</p:properties>
</file>

<file path=customXml/itemProps1.xml><?xml version="1.0" encoding="utf-8"?>
<ds:datastoreItem xmlns:ds="http://schemas.openxmlformats.org/officeDocument/2006/customXml" ds:itemID="{A96D0750-C1FE-4DFA-8F3E-4A575DEE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70AE58-78CE-4235-BCA3-5EE49E001147}">
  <ds:schemaRefs>
    <ds:schemaRef ds:uri="a7bef6ee-f19c-465f-bc69-3dccea18f3b4"/>
    <ds:schemaRef ds:uri="e4244fc5-189e-4075-beaa-5dc9d34019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83AA11A-C82C-45B4-AC29-92FB6BA9CD1E}">
  <ds:schemaRefs>
    <ds:schemaRef ds:uri="a7bef6ee-f19c-465f-bc69-3dccea18f3b4"/>
    <ds:schemaRef ds:uri="e4244fc5-189e-4075-beaa-5dc9d34019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Kantoorthema</vt:lpstr>
      <vt:lpstr>Sprint 2</vt:lpstr>
      <vt:lpstr>Inhoud</vt:lpstr>
      <vt:lpstr>Recap project + nieuwe doelen</vt:lpstr>
      <vt:lpstr>App design</vt:lpstr>
      <vt:lpstr>Keuze app framework</vt:lpstr>
      <vt:lpstr>Bluetooth demo</vt:lpstr>
      <vt:lpstr>3D ontwerp</vt:lpstr>
      <vt:lpstr>Documentatie</vt:lpstr>
      <vt:lpstr>Volgende sprint</vt:lpstr>
      <vt:lpstr>Retrospective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Ivo Bruinsma (1082102)</dc:creator>
  <cp:revision>1</cp:revision>
  <dcterms:created xsi:type="dcterms:W3CDTF">2024-10-07T08:05:30Z</dcterms:created>
  <dcterms:modified xsi:type="dcterms:W3CDTF">2024-10-07T09:29:24Z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0x010100FFE8C76C1BE3684DBE37FC39A0087D8B</vt:lpwstr>
  </property>
</Properties>
</file>