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7" r:id="rId6"/>
    <p:sldId id="265" r:id="rId7"/>
    <p:sldId id="263" r:id="rId8"/>
    <p:sldId id="259" r:id="rId9"/>
    <p:sldId id="258" r:id="rId10"/>
    <p:sldId id="260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EF15E-4261-468F-980E-4294A57AB003}" v="227" dt="2024-10-21T09:16:02.547"/>
    <p1510:client id="{495EDD80-EFB3-5859-4DE3-33D21A8178F4}" v="20" dt="2024-10-21T09:27:45.469"/>
    <p1510:client id="{C19B49CE-60F5-41FB-990C-C811E5F6A5F2}" v="703" dt="2024-10-21T09:27:26.391"/>
  </p1510:revLst>
</p1510:revInfo>
</file>

<file path=ppt/tableStyles.xml><?xml version="1.0" encoding="utf-8"?>
<a:tblStyleLst xmlns:a="http://schemas.openxmlformats.org/drawingml/2006/main" def="{5C22544A-7EE6-4342-B048-85BDC9FD1C3A}"/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_47247A78_B508_4B70_912A_060243350912.xml"/><Relationship Id="rId10" Type="http://schemas.openxmlformats.org/officeDocument/2006/relationships/slide" Target="slides/slide_102_F6D42CDB.xml"/><Relationship Id="rId11" Type="http://schemas.openxmlformats.org/officeDocument/2006/relationships/slide" Target="slides/slide_104_DA2A4E3A.xml"/><Relationship Id="rId12" Type="http://schemas.openxmlformats.org/officeDocument/2006/relationships/slide" Target="slides/slide_105_BACD2C1D.xml"/><Relationship Id="rId13" Type="http://schemas.openxmlformats.org/officeDocument/2006/relationships/slide" Target="slides/slide_106_C8FE108C.xml"/><Relationship Id="rId14" Type="http://schemas.openxmlformats.org/officeDocument/2006/relationships/slide" Target="slides/slide_108_8969D720.xml"/><Relationship Id="rId15" Type="http://schemas.openxmlformats.org/officeDocument/2006/relationships/presProps" Target="presProps.xml"/><Relationship Id="rId16" Type="http://schemas.openxmlformats.org/officeDocument/2006/relationships/theme" Target="theme/theme_8000004E_D03EAE50.xml"/><Relationship Id="rId17" Type="http://schemas.openxmlformats.org/officeDocument/2006/relationships/tableStyles" Target="tableStyles.xml"/><Relationship Id="rId18" Type="http://schemas.microsoft.com/office/2016/11/relationships/changesInfo" Target="changesInfos/changesInfo_17F68DC.xml"/><Relationship Id="rId19" Type="http://schemas.microsoft.com/office/2016/11/relationships/changesInfo" Target="changesInfos/changesInfo_571E7FE9.xml"/><Relationship Id="rId2" Type="http://schemas.openxmlformats.org/officeDocument/2006/relationships/customXml" Target="../customXml/item_60565921_81CA_4F1A_BF4E_B173013086A6.xml"/><Relationship Id="rId20" Type="http://schemas.microsoft.com/office/2016/11/relationships/changesInfo" Target="changesInfos/changesInfo_A72F33FD.xml"/><Relationship Id="rId21" Type="http://schemas.microsoft.com/office/2015/10/relationships/revisionInfo" Target="revisionInfo.xml"/><Relationship Id="rId3" Type="http://schemas.openxmlformats.org/officeDocument/2006/relationships/customXml" Target="../customXml/item_8C4ECB26_1902_4A27_9D5B_2E5C6FE334FC.xml"/><Relationship Id="rId4" Type="http://schemas.openxmlformats.org/officeDocument/2006/relationships/slideMaster" Target="slideMasters/slideMaster_8000004E_D03EAE50.xml"/><Relationship Id="rId5" Type="http://schemas.openxmlformats.org/officeDocument/2006/relationships/slide" Target="slides/slide_100_A5115664.xml"/><Relationship Id="rId6" Type="http://schemas.openxmlformats.org/officeDocument/2006/relationships/slide" Target="slides/slide_101_F0668151.xml"/><Relationship Id="rId7" Type="http://schemas.openxmlformats.org/officeDocument/2006/relationships/slide" Target="slides/slide_109_71093CCE.xml"/><Relationship Id="rId8" Type="http://schemas.openxmlformats.org/officeDocument/2006/relationships/slide" Target="slides/slide_107_99C36711.xml"/><Relationship Id="rId9" Type="http://schemas.openxmlformats.org/officeDocument/2006/relationships/slide" Target="slides/slide_103_73D700C7.xml"/></Relationships>
</file>

<file path=ppt/changesInfos/changesInfo_17F68DC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Bruinsma (1082102)" userId="86904b4c-bc69-40ff-b204-c71597161bc3" providerId="ADAL" clId="{C19B49CE-60F5-41FB-990C-C811E5F6A5F2}"/>
    <pc:docChg chg="undo custSel addSld modSld sldOrd">
      <pc:chgData name="Ivo Bruinsma (1082102)" userId="86904b4c-bc69-40ff-b204-c71597161bc3" providerId="ADAL" clId="{C19B49CE-60F5-41FB-990C-C811E5F6A5F2}" dt="2024-10-21T09:27:26.391" v="759" actId="20577"/>
      <pc:docMkLst>
        <pc:docMk/>
      </pc:docMkLst>
      <pc:sldChg chg="modSp new mod">
        <pc:chgData name="Ivo Bruinsma (1082102)" userId="86904b4c-bc69-40ff-b204-c71597161bc3" providerId="ADAL" clId="{C19B49CE-60F5-41FB-990C-C811E5F6A5F2}" dt="2024-10-21T09:23:45.193" v="621" actId="20577"/>
        <pc:sldMkLst>
          <pc:docMk/>
          <pc:sldMk cId="4033249617" sldId="257"/>
        </pc:sldMkLst>
        <pc:spChg chg="mod">
          <ac:chgData name="Ivo Bruinsma (1082102)" userId="86904b4c-bc69-40ff-b204-c71597161bc3" providerId="ADAL" clId="{C19B49CE-60F5-41FB-990C-C811E5F6A5F2}" dt="2024-10-21T08:36:55.957" v="6" actId="20577"/>
          <ac:spMkLst>
            <pc:docMk/>
            <pc:sldMk cId="4033249617" sldId="257"/>
            <ac:spMk id="2" creationId="{28809CD4-E8EA-6BA3-6C51-BBDFF6F5C5CF}"/>
          </ac:spMkLst>
        </pc:spChg>
        <pc:spChg chg="mod">
          <ac:chgData name="Ivo Bruinsma (1082102)" userId="86904b4c-bc69-40ff-b204-c71597161bc3" providerId="ADAL" clId="{C19B49CE-60F5-41FB-990C-C811E5F6A5F2}" dt="2024-10-21T09:23:45.193" v="621" actId="20577"/>
          <ac:spMkLst>
            <pc:docMk/>
            <pc:sldMk cId="4033249617" sldId="257"/>
            <ac:spMk id="3" creationId="{280AC2BE-8AF0-E0B8-ACAA-F8D38F88AD04}"/>
          </ac:spMkLst>
        </pc:spChg>
      </pc:sldChg>
      <pc:sldChg chg="modSp new mod ord">
        <pc:chgData name="Ivo Bruinsma (1082102)" userId="86904b4c-bc69-40ff-b204-c71597161bc3" providerId="ADAL" clId="{C19B49CE-60F5-41FB-990C-C811E5F6A5F2}" dt="2024-10-21T09:23:14.224" v="571"/>
        <pc:sldMkLst>
          <pc:docMk/>
          <pc:sldMk cId="4141100251" sldId="258"/>
        </pc:sldMkLst>
        <pc:spChg chg="mod">
          <ac:chgData name="Ivo Bruinsma (1082102)" userId="86904b4c-bc69-40ff-b204-c71597161bc3" providerId="ADAL" clId="{C19B49CE-60F5-41FB-990C-C811E5F6A5F2}" dt="2024-10-21T09:22:59.058" v="569" actId="20577"/>
          <ac:spMkLst>
            <pc:docMk/>
            <pc:sldMk cId="4141100251" sldId="258"/>
            <ac:spMk id="2" creationId="{72CAD2DA-0BC1-62FC-86DC-D94B6169D043}"/>
          </ac:spMkLst>
        </pc:spChg>
        <pc:spChg chg="mod">
          <ac:chgData name="Ivo Bruinsma (1082102)" userId="86904b4c-bc69-40ff-b204-c71597161bc3" providerId="ADAL" clId="{C19B49CE-60F5-41FB-990C-C811E5F6A5F2}" dt="2024-10-21T08:48:41.065" v="223" actId="20577"/>
          <ac:spMkLst>
            <pc:docMk/>
            <pc:sldMk cId="4141100251" sldId="258"/>
            <ac:spMk id="3" creationId="{BA2747C9-8067-17BC-1D3D-01F1D55E37ED}"/>
          </ac:spMkLst>
        </pc:spChg>
      </pc:sldChg>
      <pc:sldChg chg="delSp modSp new mod">
        <pc:chgData name="Ivo Bruinsma (1082102)" userId="86904b4c-bc69-40ff-b204-c71597161bc3" providerId="ADAL" clId="{C19B49CE-60F5-41FB-990C-C811E5F6A5F2}" dt="2024-10-21T08:56:33.134" v="291" actId="14100"/>
        <pc:sldMkLst>
          <pc:docMk/>
          <pc:sldMk cId="3134008349" sldId="261"/>
        </pc:sldMkLst>
        <pc:spChg chg="mod">
          <ac:chgData name="Ivo Bruinsma (1082102)" userId="86904b4c-bc69-40ff-b204-c71597161bc3" providerId="ADAL" clId="{C19B49CE-60F5-41FB-990C-C811E5F6A5F2}" dt="2024-10-21T08:56:27.743" v="290" actId="14100"/>
          <ac:spMkLst>
            <pc:docMk/>
            <pc:sldMk cId="3134008349" sldId="261"/>
            <ac:spMk id="2" creationId="{9C3EAE80-13AF-70A4-0AE8-848E80B01F45}"/>
          </ac:spMkLst>
        </pc:spChg>
        <pc:spChg chg="del">
          <ac:chgData name="Ivo Bruinsma (1082102)" userId="86904b4c-bc69-40ff-b204-c71597161bc3" providerId="ADAL" clId="{C19B49CE-60F5-41FB-990C-C811E5F6A5F2}" dt="2024-10-21T08:56:16.164" v="289" actId="478"/>
          <ac:spMkLst>
            <pc:docMk/>
            <pc:sldMk cId="3134008349" sldId="261"/>
            <ac:spMk id="3" creationId="{84C9A48A-49E7-7405-9892-3E37B08DADE6}"/>
          </ac:spMkLst>
        </pc:spChg>
        <pc:spChg chg="mod">
          <ac:chgData name="Ivo Bruinsma (1082102)" userId="86904b4c-bc69-40ff-b204-c71597161bc3" providerId="ADAL" clId="{C19B49CE-60F5-41FB-990C-C811E5F6A5F2}" dt="2024-10-21T08:56:33.134" v="291" actId="14100"/>
          <ac:spMkLst>
            <pc:docMk/>
            <pc:sldMk cId="3134008349" sldId="261"/>
            <ac:spMk id="4" creationId="{A4E5DC59-56EC-AB93-6DBA-AC0BDDA6C831}"/>
          </ac:spMkLst>
        </pc:spChg>
      </pc:sldChg>
      <pc:sldChg chg="delSp modSp new mod">
        <pc:chgData name="Ivo Bruinsma (1082102)" userId="86904b4c-bc69-40ff-b204-c71597161bc3" providerId="ADAL" clId="{C19B49CE-60F5-41FB-990C-C811E5F6A5F2}" dt="2024-10-21T09:04:02.792" v="454" actId="478"/>
        <pc:sldMkLst>
          <pc:docMk/>
          <pc:sldMk cId="3372093580" sldId="262"/>
        </pc:sldMkLst>
        <pc:spChg chg="mod">
          <ac:chgData name="Ivo Bruinsma (1082102)" userId="86904b4c-bc69-40ff-b204-c71597161bc3" providerId="ADAL" clId="{C19B49CE-60F5-41FB-990C-C811E5F6A5F2}" dt="2024-10-21T09:02:14.491" v="343" actId="2711"/>
          <ac:spMkLst>
            <pc:docMk/>
            <pc:sldMk cId="3372093580" sldId="262"/>
            <ac:spMk id="2" creationId="{C4BEA869-930C-C817-9467-FE16E839C6E2}"/>
          </ac:spMkLst>
        </pc:spChg>
        <pc:spChg chg="del">
          <ac:chgData name="Ivo Bruinsma (1082102)" userId="86904b4c-bc69-40ff-b204-c71597161bc3" providerId="ADAL" clId="{C19B49CE-60F5-41FB-990C-C811E5F6A5F2}" dt="2024-10-21T09:04:02.792" v="454" actId="478"/>
          <ac:spMkLst>
            <pc:docMk/>
            <pc:sldMk cId="3372093580" sldId="262"/>
            <ac:spMk id="3" creationId="{D2FB943F-5B50-DD34-5955-E59A49CBFB5C}"/>
          </ac:spMkLst>
        </pc:spChg>
        <pc:spChg chg="mod">
          <ac:chgData name="Ivo Bruinsma (1082102)" userId="86904b4c-bc69-40ff-b204-c71597161bc3" providerId="ADAL" clId="{C19B49CE-60F5-41FB-990C-C811E5F6A5F2}" dt="2024-10-21T09:03:23.554" v="453" actId="20577"/>
          <ac:spMkLst>
            <pc:docMk/>
            <pc:sldMk cId="3372093580" sldId="262"/>
            <ac:spMk id="4" creationId="{9DF712B9-4F12-C4D4-CEAA-72D7C419D6D7}"/>
          </ac:spMkLst>
        </pc:spChg>
      </pc:sldChg>
      <pc:sldChg chg="modSp new mod">
        <pc:chgData name="Ivo Bruinsma (1082102)" userId="86904b4c-bc69-40ff-b204-c71597161bc3" providerId="ADAL" clId="{C19B49CE-60F5-41FB-990C-C811E5F6A5F2}" dt="2024-10-21T09:05:35.028" v="474" actId="20577"/>
        <pc:sldMkLst>
          <pc:docMk/>
          <pc:sldMk cId="2579719953" sldId="263"/>
        </pc:sldMkLst>
        <pc:spChg chg="mod">
          <ac:chgData name="Ivo Bruinsma (1082102)" userId="86904b4c-bc69-40ff-b204-c71597161bc3" providerId="ADAL" clId="{C19B49CE-60F5-41FB-990C-C811E5F6A5F2}" dt="2024-10-21T09:05:35.028" v="474" actId="20577"/>
          <ac:spMkLst>
            <pc:docMk/>
            <pc:sldMk cId="2579719953" sldId="263"/>
            <ac:spMk id="2" creationId="{34F2FF6A-F812-55B1-3F08-6B24FC41771E}"/>
          </ac:spMkLst>
        </pc:spChg>
      </pc:sldChg>
      <pc:sldChg chg="modSp new mod">
        <pc:chgData name="Ivo Bruinsma (1082102)" userId="86904b4c-bc69-40ff-b204-c71597161bc3" providerId="ADAL" clId="{C19B49CE-60F5-41FB-990C-C811E5F6A5F2}" dt="2024-10-21T09:27:26.391" v="759" actId="20577"/>
        <pc:sldMkLst>
          <pc:docMk/>
          <pc:sldMk cId="2305414944" sldId="264"/>
        </pc:sldMkLst>
        <pc:spChg chg="mod">
          <ac:chgData name="Ivo Bruinsma (1082102)" userId="86904b4c-bc69-40ff-b204-c71597161bc3" providerId="ADAL" clId="{C19B49CE-60F5-41FB-990C-C811E5F6A5F2}" dt="2024-10-21T09:13:13.714" v="492" actId="20577"/>
          <ac:spMkLst>
            <pc:docMk/>
            <pc:sldMk cId="2305414944" sldId="264"/>
            <ac:spMk id="2" creationId="{B20BA990-793A-1000-5DC6-B1FDBC7740B3}"/>
          </ac:spMkLst>
        </pc:spChg>
        <pc:spChg chg="mod">
          <ac:chgData name="Ivo Bruinsma (1082102)" userId="86904b4c-bc69-40ff-b204-c71597161bc3" providerId="ADAL" clId="{C19B49CE-60F5-41FB-990C-C811E5F6A5F2}" dt="2024-10-21T09:27:26.391" v="759" actId="20577"/>
          <ac:spMkLst>
            <pc:docMk/>
            <pc:sldMk cId="2305414944" sldId="264"/>
            <ac:spMk id="4" creationId="{98245182-334B-56A1-3707-C1C6653142F1}"/>
          </ac:spMkLst>
        </pc:spChg>
      </pc:sldChg>
      <pc:sldChg chg="addSp modSp new mod setBg">
        <pc:chgData name="Ivo Bruinsma (1082102)" userId="86904b4c-bc69-40ff-b204-c71597161bc3" providerId="ADAL" clId="{C19B49CE-60F5-41FB-990C-C811E5F6A5F2}" dt="2024-10-21T09:24:22.582" v="664" actId="20577"/>
        <pc:sldMkLst>
          <pc:docMk/>
          <pc:sldMk cId="1896430798" sldId="265"/>
        </pc:sldMkLst>
        <pc:spChg chg="mod">
          <ac:chgData name="Ivo Bruinsma (1082102)" userId="86904b4c-bc69-40ff-b204-c71597161bc3" providerId="ADAL" clId="{C19B49CE-60F5-41FB-990C-C811E5F6A5F2}" dt="2024-10-21T09:23:59.674" v="627" actId="26606"/>
          <ac:spMkLst>
            <pc:docMk/>
            <pc:sldMk cId="1896430798" sldId="265"/>
            <ac:spMk id="2" creationId="{DB32DD96-FC81-6622-0372-387EF55DE4A1}"/>
          </ac:spMkLst>
        </pc:spChg>
        <pc:spChg chg="mod">
          <ac:chgData name="Ivo Bruinsma (1082102)" userId="86904b4c-bc69-40ff-b204-c71597161bc3" providerId="ADAL" clId="{C19B49CE-60F5-41FB-990C-C811E5F6A5F2}" dt="2024-10-21T09:24:22.582" v="664" actId="20577"/>
          <ac:spMkLst>
            <pc:docMk/>
            <pc:sldMk cId="1896430798" sldId="265"/>
            <ac:spMk id="3" creationId="{0A2F055F-6D03-92F6-07E0-1F8988AAAB3B}"/>
          </ac:spMkLst>
        </pc:spChg>
        <pc:spChg chg="add">
          <ac:chgData name="Ivo Bruinsma (1082102)" userId="86904b4c-bc69-40ff-b204-c71597161bc3" providerId="ADAL" clId="{C19B49CE-60F5-41FB-990C-C811E5F6A5F2}" dt="2024-10-21T09:23:59.674" v="627" actId="26606"/>
          <ac:spMkLst>
            <pc:docMk/>
            <pc:sldMk cId="1896430798" sldId="265"/>
            <ac:spMk id="9" creationId="{E49D7415-2F11-44C2-B6AA-13A25B6814B9}"/>
          </ac:spMkLst>
        </pc:spChg>
        <pc:picChg chg="add mod ord">
          <ac:chgData name="Ivo Bruinsma (1082102)" userId="86904b4c-bc69-40ff-b204-c71597161bc3" providerId="ADAL" clId="{C19B49CE-60F5-41FB-990C-C811E5F6A5F2}" dt="2024-10-21T09:23:59.674" v="627" actId="26606"/>
          <ac:picMkLst>
            <pc:docMk/>
            <pc:sldMk cId="1896430798" sldId="265"/>
            <ac:picMk id="4" creationId="{A8AB3292-2950-F8C6-017C-71A9E0DFB2B2}"/>
          </ac:picMkLst>
        </pc:picChg>
        <pc:cxnChg chg="add">
          <ac:chgData name="Ivo Bruinsma (1082102)" userId="86904b4c-bc69-40ff-b204-c71597161bc3" providerId="ADAL" clId="{C19B49CE-60F5-41FB-990C-C811E5F6A5F2}" dt="2024-10-21T09:23:59.674" v="627" actId="26606"/>
          <ac:cxnSpMkLst>
            <pc:docMk/>
            <pc:sldMk cId="1896430798" sldId="265"/>
            <ac:cxnSpMk id="11" creationId="{F2B951FD-94F7-E138-3EC2-A66A551D9137}"/>
          </ac:cxnSpMkLst>
        </pc:cxnChg>
      </pc:sldChg>
    </pc:docChg>
  </pc:docChgLst>
</pc:chgInfo>
</file>

<file path=ppt/changesInfos/changesInfo_571E7FE9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Verzijl (1075056)" userId="S::1075056@hr.nl::eda79f61-82c1-413b-95a8-a0d71d595e99" providerId="AD" clId="Web-{B60193AC-B6FF-2E2C-E8D4-BD5CD7F0520B}"/>
    <pc:docChg chg="addSld delSld modSld">
      <pc:chgData name="Ruben Verzijl (1075056)" userId="S::1075056@hr.nl::eda79f61-82c1-413b-95a8-a0d71d595e99" providerId="AD" clId="Web-{B60193AC-B6FF-2E2C-E8D4-BD5CD7F0520B}" dt="2024-10-21T09:16:02.547" v="215" actId="20577"/>
      <pc:docMkLst>
        <pc:docMk/>
      </pc:docMkLst>
      <pc:sldChg chg="modSp">
        <pc:chgData name="Ruben Verzijl (1075056)" userId="S::1075056@hr.nl::eda79f61-82c1-413b-95a8-a0d71d595e99" providerId="AD" clId="Web-{B60193AC-B6FF-2E2C-E8D4-BD5CD7F0520B}" dt="2024-10-21T09:01:13.452" v="103" actId="20577"/>
        <pc:sldMkLst>
          <pc:docMk/>
          <pc:sldMk cId="4033249617" sldId="257"/>
        </pc:sldMkLst>
        <pc:spChg chg="mod">
          <ac:chgData name="Ruben Verzijl (1075056)" userId="S::1075056@hr.nl::eda79f61-82c1-413b-95a8-a0d71d595e99" providerId="AD" clId="Web-{B60193AC-B6FF-2E2C-E8D4-BD5CD7F0520B}" dt="2024-10-21T09:01:13.452" v="103" actId="20577"/>
          <ac:spMkLst>
            <pc:docMk/>
            <pc:sldMk cId="4033249617" sldId="257"/>
            <ac:spMk id="3" creationId="{280AC2BE-8AF0-E0B8-ACAA-F8D38F88AD04}"/>
          </ac:spMkLst>
        </pc:spChg>
      </pc:sldChg>
      <pc:sldChg chg="addSp delSp modSp new">
        <pc:chgData name="Ruben Verzijl (1075056)" userId="S::1075056@hr.nl::eda79f61-82c1-413b-95a8-a0d71d595e99" providerId="AD" clId="Web-{B60193AC-B6FF-2E2C-E8D4-BD5CD7F0520B}" dt="2024-10-21T09:04:34.913" v="191" actId="20577"/>
        <pc:sldMkLst>
          <pc:docMk/>
          <pc:sldMk cId="1943470279" sldId="259"/>
        </pc:sldMkLst>
        <pc:spChg chg="mod">
          <ac:chgData name="Ruben Verzijl (1075056)" userId="S::1075056@hr.nl::eda79f61-82c1-413b-95a8-a0d71d595e99" providerId="AD" clId="Web-{B60193AC-B6FF-2E2C-E8D4-BD5CD7F0520B}" dt="2024-10-21T08:51:54.744" v="15" actId="20577"/>
          <ac:spMkLst>
            <pc:docMk/>
            <pc:sldMk cId="1943470279" sldId="259"/>
            <ac:spMk id="2" creationId="{27E8E574-E327-B63B-A65E-16AE6C6C2CF6}"/>
          </ac:spMkLst>
        </pc:spChg>
        <pc:spChg chg="del">
          <ac:chgData name="Ruben Verzijl (1075056)" userId="S::1075056@hr.nl::eda79f61-82c1-413b-95a8-a0d71d595e99" providerId="AD" clId="Web-{B60193AC-B6FF-2E2C-E8D4-BD5CD7F0520B}" dt="2024-10-21T08:51:00.133" v="1"/>
          <ac:spMkLst>
            <pc:docMk/>
            <pc:sldMk cId="1943470279" sldId="259"/>
            <ac:spMk id="3" creationId="{0A18312D-C946-A702-3397-F34928E05328}"/>
          </ac:spMkLst>
        </pc:spChg>
        <pc:spChg chg="mod">
          <ac:chgData name="Ruben Verzijl (1075056)" userId="S::1075056@hr.nl::eda79f61-82c1-413b-95a8-a0d71d595e99" providerId="AD" clId="Web-{B60193AC-B6FF-2E2C-E8D4-BD5CD7F0520B}" dt="2024-10-21T09:04:34.913" v="191" actId="20577"/>
          <ac:spMkLst>
            <pc:docMk/>
            <pc:sldMk cId="1943470279" sldId="259"/>
            <ac:spMk id="4" creationId="{EDECC17E-55D3-331F-DBE0-A4588F639A66}"/>
          </ac:spMkLst>
        </pc:spChg>
        <pc:picChg chg="add mod ord">
          <ac:chgData name="Ruben Verzijl (1075056)" userId="S::1075056@hr.nl::eda79f61-82c1-413b-95a8-a0d71d595e99" providerId="AD" clId="Web-{B60193AC-B6FF-2E2C-E8D4-BD5CD7F0520B}" dt="2024-10-21T08:51:00.133" v="1"/>
          <ac:picMkLst>
            <pc:docMk/>
            <pc:sldMk cId="1943470279" sldId="259"/>
            <ac:picMk id="5" creationId="{A22D2A8B-C7A5-84F7-B77D-26623D4E3A9E}"/>
          </ac:picMkLst>
        </pc:picChg>
      </pc:sldChg>
      <pc:sldChg chg="new del">
        <pc:chgData name="Ruben Verzijl (1075056)" userId="S::1075056@hr.nl::eda79f61-82c1-413b-95a8-a0d71d595e99" providerId="AD" clId="Web-{B60193AC-B6FF-2E2C-E8D4-BD5CD7F0520B}" dt="2024-10-21T08:53:12.372" v="17"/>
        <pc:sldMkLst>
          <pc:docMk/>
          <pc:sldMk cId="47673269" sldId="260"/>
        </pc:sldMkLst>
      </pc:sldChg>
      <pc:sldChg chg="addSp delSp modSp new">
        <pc:chgData name="Ruben Verzijl (1075056)" userId="S::1075056@hr.nl::eda79f61-82c1-413b-95a8-a0d71d595e99" providerId="AD" clId="Web-{B60193AC-B6FF-2E2C-E8D4-BD5CD7F0520B}" dt="2024-10-21T09:03:28.348" v="154" actId="20577"/>
        <pc:sldMkLst>
          <pc:docMk/>
          <pc:sldMk cId="3660205626" sldId="260"/>
        </pc:sldMkLst>
        <pc:spChg chg="mod">
          <ac:chgData name="Ruben Verzijl (1075056)" userId="S::1075056@hr.nl::eda79f61-82c1-413b-95a8-a0d71d595e99" providerId="AD" clId="Web-{B60193AC-B6FF-2E2C-E8D4-BD5CD7F0520B}" dt="2024-10-21T08:55:42.831" v="68" actId="14100"/>
          <ac:spMkLst>
            <pc:docMk/>
            <pc:sldMk cId="3660205626" sldId="260"/>
            <ac:spMk id="2" creationId="{D75436EF-CB49-5199-2468-F9DC5F7FF8CC}"/>
          </ac:spMkLst>
        </pc:spChg>
        <pc:spChg chg="del">
          <ac:chgData name="Ruben Verzijl (1075056)" userId="S::1075056@hr.nl::eda79f61-82c1-413b-95a8-a0d71d595e99" providerId="AD" clId="Web-{B60193AC-B6FF-2E2C-E8D4-BD5CD7F0520B}" dt="2024-10-21T08:54:19.624" v="23"/>
          <ac:spMkLst>
            <pc:docMk/>
            <pc:sldMk cId="3660205626" sldId="260"/>
            <ac:spMk id="3" creationId="{B0A9AD60-0A01-5B5A-1D5E-EA285E926BD5}"/>
          </ac:spMkLst>
        </pc:spChg>
        <pc:spChg chg="mod">
          <ac:chgData name="Ruben Verzijl (1075056)" userId="S::1075056@hr.nl::eda79f61-82c1-413b-95a8-a0d71d595e99" providerId="AD" clId="Web-{B60193AC-B6FF-2E2C-E8D4-BD5CD7F0520B}" dt="2024-10-21T09:03:28.348" v="154" actId="20577"/>
          <ac:spMkLst>
            <pc:docMk/>
            <pc:sldMk cId="3660205626" sldId="260"/>
            <ac:spMk id="4" creationId="{5F068124-C796-CAB3-9E95-B85BF53C16FB}"/>
          </ac:spMkLst>
        </pc:spChg>
        <pc:picChg chg="add mod ord modCrop">
          <ac:chgData name="Ruben Verzijl (1075056)" userId="S::1075056@hr.nl::eda79f61-82c1-413b-95a8-a0d71d595e99" providerId="AD" clId="Web-{B60193AC-B6FF-2E2C-E8D4-BD5CD7F0520B}" dt="2024-10-21T08:54:43.094" v="27" actId="14100"/>
          <ac:picMkLst>
            <pc:docMk/>
            <pc:sldMk cId="3660205626" sldId="260"/>
            <ac:picMk id="5" creationId="{6CC46637-E129-5F91-AAE7-459EC426B66F}"/>
          </ac:picMkLst>
        </pc:picChg>
      </pc:sldChg>
      <pc:sldChg chg="addSp delSp modSp">
        <pc:chgData name="Ruben Verzijl (1075056)" userId="S::1075056@hr.nl::eda79f61-82c1-413b-95a8-a0d71d595e99" providerId="AD" clId="Web-{B60193AC-B6FF-2E2C-E8D4-BD5CD7F0520B}" dt="2024-10-21T09:16:02.547" v="215" actId="20577"/>
        <pc:sldMkLst>
          <pc:docMk/>
          <pc:sldMk cId="3134008349" sldId="261"/>
        </pc:sldMkLst>
        <pc:spChg chg="mod">
          <ac:chgData name="Ruben Verzijl (1075056)" userId="S::1075056@hr.nl::eda79f61-82c1-413b-95a8-a0d71d595e99" providerId="AD" clId="Web-{B60193AC-B6FF-2E2C-E8D4-BD5CD7F0520B}" dt="2024-10-21T09:16:02.547" v="215" actId="20577"/>
          <ac:spMkLst>
            <pc:docMk/>
            <pc:sldMk cId="3134008349" sldId="261"/>
            <ac:spMk id="4" creationId="{A4E5DC59-56EC-AB93-6DBA-AC0BDDA6C831}"/>
          </ac:spMkLst>
        </pc:spChg>
        <pc:picChg chg="add del mod">
          <ac:chgData name="Ruben Verzijl (1075056)" userId="S::1075056@hr.nl::eda79f61-82c1-413b-95a8-a0d71d595e99" providerId="AD" clId="Web-{B60193AC-B6FF-2E2C-E8D4-BD5CD7F0520B}" dt="2024-10-21T09:01:05.561" v="90"/>
          <ac:picMkLst>
            <pc:docMk/>
            <pc:sldMk cId="3134008349" sldId="261"/>
            <ac:picMk id="5" creationId="{AA46E0AE-E3B1-A087-9A53-5D689FCA15FF}"/>
          </ac:picMkLst>
        </pc:picChg>
        <pc:picChg chg="add del mod">
          <ac:chgData name="Ruben Verzijl (1075056)" userId="S::1075056@hr.nl::eda79f61-82c1-413b-95a8-a0d71d595e99" providerId="AD" clId="Web-{B60193AC-B6FF-2E2C-E8D4-BD5CD7F0520B}" dt="2024-10-21T09:01:39.734" v="107"/>
          <ac:picMkLst>
            <pc:docMk/>
            <pc:sldMk cId="3134008349" sldId="261"/>
            <ac:picMk id="6" creationId="{80F4B1AF-2EAC-4BEE-220B-FEC0699ED328}"/>
          </ac:picMkLst>
        </pc:picChg>
        <pc:picChg chg="add mod">
          <ac:chgData name="Ruben Verzijl (1075056)" userId="S::1075056@hr.nl::eda79f61-82c1-413b-95a8-a0d71d595e99" providerId="AD" clId="Web-{B60193AC-B6FF-2E2C-E8D4-BD5CD7F0520B}" dt="2024-10-21T09:02:20.892" v="112" actId="1076"/>
          <ac:picMkLst>
            <pc:docMk/>
            <pc:sldMk cId="3134008349" sldId="261"/>
            <ac:picMk id="7" creationId="{2F868213-CC7C-7111-449C-58BD005DD228}"/>
          </ac:picMkLst>
        </pc:picChg>
      </pc:sldChg>
    </pc:docChg>
  </pc:docChgLst>
</pc:chgInfo>
</file>

<file path=ppt/changesInfos/changesInfo_A72F33FD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Verzijl (1075056)" userId="S::1075056@hr.nl::eda79f61-82c1-413b-95a8-a0d71d595e99" providerId="AD" clId="Web-{495EDD80-EFB3-5859-4DE3-33D21A8178F4}"/>
    <pc:docChg chg="modSld">
      <pc:chgData name="Ruben Verzijl (1075056)" userId="S::1075056@hr.nl::eda79f61-82c1-413b-95a8-a0d71d595e99" providerId="AD" clId="Web-{495EDD80-EFB3-5859-4DE3-33D21A8178F4}" dt="2024-10-21T09:27:45.469" v="19" actId="20577"/>
      <pc:docMkLst>
        <pc:docMk/>
      </pc:docMkLst>
      <pc:sldChg chg="modSp">
        <pc:chgData name="Ruben Verzijl (1075056)" userId="S::1075056@hr.nl::eda79f61-82c1-413b-95a8-a0d71d595e99" providerId="AD" clId="Web-{495EDD80-EFB3-5859-4DE3-33D21A8178F4}" dt="2024-10-21T09:27:45.469" v="19" actId="20577"/>
        <pc:sldMkLst>
          <pc:docMk/>
          <pc:sldMk cId="3372093580" sldId="262"/>
        </pc:sldMkLst>
        <pc:spChg chg="mod">
          <ac:chgData name="Ruben Verzijl (1075056)" userId="S::1075056@hr.nl::eda79f61-82c1-413b-95a8-a0d71d595e99" providerId="AD" clId="Web-{495EDD80-EFB3-5859-4DE3-33D21A8178F4}" dt="2024-10-21T09:27:45.469" v="19" actId="20577"/>
          <ac:spMkLst>
            <pc:docMk/>
            <pc:sldMk cId="3372093580" sldId="262"/>
            <ac:spMk id="4" creationId="{9DF712B9-4F12-C4D4-CEAA-72D7C419D6D7}"/>
          </ac:spMkLst>
        </pc:spChg>
      </pc:sldChg>
    </pc:docChg>
  </pc:docChgLst>
</pc:chgInfo>
</file>

<file path=ppt/slideLayouts/_rels/slideLayout_80000043_C6328A6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4E_D03EAE50.xml"/></Relationships>
</file>

<file path=ppt/slideLayouts/_rels/slideLayout_80000044_2A56C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4E_D03EAE50.xml"/></Relationships>
</file>

<file path=ppt/slideLayouts/_rels/slideLayout_80000045_1B922C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4E_D03EAE50.xml"/></Relationships>
</file>

<file path=ppt/slideLayouts/_rels/slideLayout_80000046_D4CDC1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4E_D03EAE50.xml"/></Relationships>
</file>

<file path=ppt/slideLayouts/_rels/slideLayout_80000047_5A7099C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4E_D03EAE50.xml"/></Relationships>
</file>

<file path=ppt/slideLayouts/_rels/slideLayout_80000048_62B702BE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4E_D03EAE50.xml"/></Relationships>
</file>

<file path=ppt/slideLayouts/_rels/slideLayout_80000049_113DE5E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4E_D03EAE50.xml"/></Relationships>
</file>

<file path=ppt/slideLayouts/_rels/slideLayout_8000004A_E08370C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4E_D03EAE50.xml"/></Relationships>
</file>

<file path=ppt/slideLayouts/_rels/slideLayout_8000004B_152D7F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4E_D03EAE50.xml"/></Relationships>
</file>

<file path=ppt/slideLayouts/_rels/slideLayout_8000004C_9A91C2D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4E_D03EAE50.xml"/></Relationships>
</file>

<file path=ppt/slideLayouts/_rels/slideLayout_8000004D_5E0A4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4E_D03EAE50.xml"/></Relationships>
</file>

<file path=ppt/slideLayouts/slideLayout_80000043_C6328A6B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1003"/>
      </p:ext>
    </p:extLst>
  </p:cSld>
  <p:clrMapOvr>
    <a:masterClrMapping/>
  </p:clrMapOvr>
</p:sldLayout>
</file>

<file path=ppt/slideLayouts/slideLayout_80000044_2A56C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29479"/>
      </p:ext>
    </p:extLst>
  </p:cSld>
  <p:clrMapOvr>
    <a:masterClrMapping/>
  </p:clrMapOvr>
</p:sldLayout>
</file>

<file path=ppt/slideLayouts/slideLayout_80000045_1B922C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4480"/>
      </p:ext>
    </p:extLst>
  </p:cSld>
  <p:clrMapOvr>
    <a:masterClrMapping/>
  </p:clrMapOvr>
</p:sldLayout>
</file>

<file path=ppt/slideLayouts/slideLayout_80000046_D4CDC1D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893"/>
      </p:ext>
    </p:extLst>
  </p:cSld>
  <p:clrMapOvr>
    <a:masterClrMapping/>
  </p:clrMapOvr>
</p:sldLayout>
</file>

<file path=ppt/slideLayouts/slideLayout_80000047_5A7099CC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8844"/>
      </p:ext>
    </p:extLst>
  </p:cSld>
  <p:clrMapOvr>
    <a:masterClrMapping/>
  </p:clrMapOvr>
</p:sldLayout>
</file>

<file path=ppt/slideLayouts/slideLayout_80000048_62B702BE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0958"/>
      </p:ext>
    </p:extLst>
  </p:cSld>
  <p:clrMapOvr>
    <a:masterClrMapping/>
  </p:clrMapOvr>
</p:sldLayout>
</file>

<file path=ppt/slideLayouts/slideLayout_80000049_113DE5E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218"/>
      </p:ext>
    </p:extLst>
  </p:cSld>
  <p:clrMapOvr>
    <a:masterClrMapping/>
  </p:clrMapOvr>
</p:sldLayout>
</file>

<file path=ppt/slideLayouts/slideLayout_8000004A_E08370CB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10475"/>
      </p:ext>
    </p:extLst>
  </p:cSld>
  <p:clrMapOvr>
    <a:masterClrMapping/>
  </p:clrMapOvr>
</p:sldLayout>
</file>

<file path=ppt/slideLayouts/slideLayout_8000004B_152D7F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300"/>
      </p:ext>
    </p:extLst>
  </p:cSld>
  <p:clrMapOvr>
    <a:masterClrMapping/>
  </p:clrMapOvr>
</p:sldLayout>
</file>

<file path=ppt/slideLayouts/slideLayout_8000004C_9A91C2D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3865"/>
      </p:ext>
    </p:extLst>
  </p:cSld>
  <p:clrMapOvr>
    <a:masterClrMapping/>
  </p:clrMapOvr>
</p:sldLayout>
</file>

<file path=ppt/slideLayouts/slideLayout_8000004D_5E0A4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31593"/>
      </p:ext>
    </p:extLst>
  </p:cSld>
  <p:clrMapOvr>
    <a:masterClrMapping/>
  </p:clrMapOvr>
</p:sldLayout>
</file>

<file path=ppt/slideMasters/_rels/slideMaster_8000004E_D03EA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_80000049_113DE5E2.xml"/><Relationship Id="rId10" Type="http://schemas.openxmlformats.org/officeDocument/2006/relationships/slideLayout" Target="../slideLayouts/slideLayout_80000046_D4CDC1D.xml"/><Relationship Id="rId11" Type="http://schemas.openxmlformats.org/officeDocument/2006/relationships/slideLayout" Target="../slideLayouts/slideLayout_80000048_62B702BE.xml"/><Relationship Id="rId12" Type="http://schemas.openxmlformats.org/officeDocument/2006/relationships/theme" Target="../theme/theme_8000004E_D03EAE50.xml"/><Relationship Id="rId2" Type="http://schemas.openxmlformats.org/officeDocument/2006/relationships/slideLayout" Target="../slideLayouts/slideLayout_8000004A_E08370CB.xml"/><Relationship Id="rId3" Type="http://schemas.openxmlformats.org/officeDocument/2006/relationships/slideLayout" Target="../slideLayouts/slideLayout_8000004B_152D7F84.xml"/><Relationship Id="rId4" Type="http://schemas.openxmlformats.org/officeDocument/2006/relationships/slideLayout" Target="../slideLayouts/slideLayout_8000004C_9A91C2D9.xml"/><Relationship Id="rId5" Type="http://schemas.openxmlformats.org/officeDocument/2006/relationships/slideLayout" Target="../slideLayouts/slideLayout_8000004D_5E0A4609.xml"/><Relationship Id="rId6" Type="http://schemas.openxmlformats.org/officeDocument/2006/relationships/slideLayout" Target="../slideLayouts/slideLayout_80000047_5A7099CC.xml"/><Relationship Id="rId7" Type="http://schemas.openxmlformats.org/officeDocument/2006/relationships/slideLayout" Target="../slideLayouts/slideLayout_80000043_C6328A6B.xml"/><Relationship Id="rId8" Type="http://schemas.openxmlformats.org/officeDocument/2006/relationships/slideLayout" Target="../slideLayouts/slideLayout_80000044_2A56C487.xml"/><Relationship Id="rId9" Type="http://schemas.openxmlformats.org/officeDocument/2006/relationships/slideLayout" Target="../slideLayouts/slideLayout_80000045_1B922C80.xml"/></Relationships>
</file>

<file path=ppt/slideMasters/slideMaster_8000004E_D03EAE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/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6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_100_A5115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_80000049_113DE5E2.xml"/><Relationship Id="rId2" Type="http://schemas.openxmlformats.org/officeDocument/2006/relationships/image" Target="../media/image_E4A2C143.jpeg"/></Relationships>
</file>

<file path=ppt/slides/_rels/slide_101_F0668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_8000004A_E08370CB.xml"/></Relationships>
</file>

<file path=ppt/slides/_rels/slide_102_F6D42CDB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_8000004A_E08370CB.xml"/></Relationships>
</file>

<file path=ppt/slides/_rels/slide_103_73D700C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_80000044_2A56C487.xml"/><Relationship Id="rId2" Type="http://schemas.openxmlformats.org/officeDocument/2006/relationships/image" Target="../media/image_A2F3337E.png"/></Relationships>
</file>

<file path=ppt/slides/_rels/slide_104_DA2A4E3A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_80000045_1B922C80.xml"/><Relationship Id="rId2" Type="http://schemas.openxmlformats.org/officeDocument/2006/relationships/image" Target="../media/image_22C05A85.jpeg"/></Relationships>
</file>

<file path=ppt/slides/_rels/slide_105_BACD2C1D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_80000045_1B922C80.xml"/><Relationship Id="rId2" Type="http://schemas.openxmlformats.org/officeDocument/2006/relationships/image" Target="../media/image_FB4774D9.png"/></Relationships>
</file>

<file path=ppt/slides/_rels/slide_106_C8FE108C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_80000045_1B922C80.xml"/></Relationships>
</file>

<file path=ppt/slides/_rels/slide_107_99C36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_8000004A_E08370CB.xml"/></Relationships>
</file>

<file path=ppt/slides/_rels/slide_108_8969D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_80000045_1B922C80.xml"/></Relationships>
</file>

<file path=ppt/slides/_rels/slide_109_71093CCE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_8000004A_E08370CB.xml"/><Relationship Id="rId2" Type="http://schemas.openxmlformats.org/officeDocument/2006/relationships/image" Target="../media/image_22C05A85.jpeg"/></Relationships>
</file>

<file path=ppt/slides/slide_100_A5115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4951D-45C2-B252-299D-CC8CE026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1"/>
            <a:ext cx="12191999" cy="1371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7EDA3-5517-AC24-8468-1F65626E1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7"/>
            <a:ext cx="7983070" cy="958655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3600"/>
              <a:t>Sprint 3</a:t>
            </a:r>
            <a:endParaRPr lang="nl-NL" sz="36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F96E4E-7D5A-18E9-218E-8F0362476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10" y="5715007"/>
            <a:ext cx="3633533" cy="958655"/>
          </a:xfrm>
        </p:spPr>
        <p:txBody>
          <a:bodyPr anchor="ctr">
            <a:normAutofit/>
          </a:bodyPr>
          <a:lstStyle/>
          <a:p>
            <a:pPr algn="r"/>
            <a:r>
              <a:rPr lang="en-US" sz="1800"/>
              <a:t>Autodick</a:t>
            </a:r>
            <a:endParaRPr lang="nl-NL" sz="1800"/>
          </a:p>
        </p:txBody>
      </p:sp>
    </p:spTree>
    <p:extLst>
      <p:ext uri="{BB962C8B-B14F-4D97-AF65-F5344CB8AC3E}">
        <p14:creationId xmlns:p14="http://schemas.microsoft.com/office/powerpoint/2010/main" val="2769376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_101_F0668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09CD4-E8EA-6BA3-6C51-BBDFF6F5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Inhoud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0AC2BE-8AF0-E0B8-ACAA-F8D38F88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Recap</a:t>
            </a:r>
            <a:endParaRPr lang="nl-NL"/>
          </a:p>
          <a:p>
            <a:r>
              <a:rPr lang="nl-NL"/>
              <a:t>Timer &amp; </a:t>
            </a:r>
            <a:r>
              <a:rPr lang="nl-NL" err="1"/>
              <a:t>NavBar</a:t>
            </a:r>
            <a:r>
              <a:rPr lang="nl-NL"/>
              <a:t> (Demo)</a:t>
            </a:r>
          </a:p>
          <a:p>
            <a:r>
              <a:rPr lang="nl-NL"/>
              <a:t>3D ontwerp</a:t>
            </a:r>
          </a:p>
          <a:p>
            <a:r>
              <a:rPr lang="nl-NL"/>
              <a:t>Litratuuronderzoek</a:t>
            </a:r>
          </a:p>
          <a:p>
            <a:r>
              <a:rPr lang="nl-NL"/>
              <a:t>Begin heropbouw AutoDick3</a:t>
            </a:r>
          </a:p>
          <a:p>
            <a:r>
              <a:rPr lang="nl-NL"/>
              <a:t>Demo problemen</a:t>
            </a:r>
          </a:p>
          <a:p>
            <a:r>
              <a:rPr lang="nl-NL"/>
              <a:t>Volgende sprint</a:t>
            </a:r>
          </a:p>
          <a:p>
            <a:r>
              <a:rPr lang="nl-NL"/>
              <a:t>Retro</a:t>
            </a:r>
          </a:p>
        </p:txBody>
      </p:sp>
    </p:spTree>
    <p:extLst>
      <p:ext uri="{BB962C8B-B14F-4D97-AF65-F5344CB8AC3E}">
        <p14:creationId xmlns:p14="http://schemas.microsoft.com/office/powerpoint/2010/main" val="4033249617"/>
      </p:ext>
    </p:extLst>
  </p:cSld>
  <p:clrMapOvr>
    <a:masterClrMapping/>
  </p:clrMapOvr>
</p:sld>
</file>

<file path=ppt/slides/slide_102_F6D42CDB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AD2DA-0BC1-62FC-86DC-D94B6169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LitEratuur</a:t>
            </a:r>
            <a:r>
              <a:rPr lang="nl-NL"/>
              <a:t> 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2747C9-8067-17BC-1D3D-01F1D55E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Onderzoek geschikte micro controller</a:t>
            </a:r>
          </a:p>
        </p:txBody>
      </p:sp>
    </p:spTree>
    <p:extLst>
      <p:ext uri="{BB962C8B-B14F-4D97-AF65-F5344CB8AC3E}">
        <p14:creationId xmlns:p14="http://schemas.microsoft.com/office/powerpoint/2010/main" val="4141100251"/>
      </p:ext>
    </p:extLst>
  </p:cSld>
  <p:clrMapOvr>
    <a:masterClrMapping/>
  </p:clrMapOvr>
</p:sld>
</file>

<file path=ppt/slides/slide_103_73D700C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8E574-E327-B63B-A65E-16AE6C6C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3D ontwerp</a:t>
            </a:r>
          </a:p>
        </p:txBody>
      </p:sp>
      <p:pic>
        <p:nvPicPr>
          <p:cNvPr id="5" name="Tijdelijke aanduiding voor inhoud 4" descr="Afbeelding met cilinder&#10;&#10;Automatisch gegenereerde beschrijving">
            <a:extLst>
              <a:ext uri="{FF2B5EF4-FFF2-40B4-BE49-F238E27FC236}">
                <a16:creationId xmlns:a16="http://schemas.microsoft.com/office/drawing/2014/main" id="{A22D2A8B-C7A5-84F7-B77D-26623D4E3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674" y="1069848"/>
            <a:ext cx="4829227" cy="4791202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ECC17E-55D3-331F-DBE0-A4588F639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V1 </a:t>
            </a:r>
          </a:p>
          <a:p>
            <a:r>
              <a:rPr lang="nl-NL"/>
              <a:t>V2</a:t>
            </a:r>
          </a:p>
          <a:p>
            <a:r>
              <a:rPr lang="nl-NL"/>
              <a:t>V3</a:t>
            </a:r>
          </a:p>
          <a:p>
            <a:r>
              <a:rPr lang="nl-NL"/>
              <a:t>Alternatieve versie</a:t>
            </a:r>
          </a:p>
        </p:txBody>
      </p:sp>
    </p:spTree>
    <p:extLst>
      <p:ext uri="{BB962C8B-B14F-4D97-AF65-F5344CB8AC3E}">
        <p14:creationId xmlns:p14="http://schemas.microsoft.com/office/powerpoint/2010/main" val="1943470279"/>
      </p:ext>
    </p:extLst>
  </p:cSld>
  <p:clrMapOvr>
    <a:masterClrMapping/>
  </p:clrMapOvr>
</p:sld>
</file>

<file path=ppt/slides/slide_104_DA2A4E3A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36EF-CB49-5199-2468-F9DC5F7F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560631" cy="1317523"/>
          </a:xfrm>
        </p:spPr>
        <p:txBody>
          <a:bodyPr>
            <a:normAutofit/>
          </a:bodyPr>
          <a:lstStyle/>
          <a:p>
            <a:r>
              <a:rPr lang="nl-NL">
                <a:latin typeface="Univers Condensed"/>
              </a:rPr>
              <a:t>Begin heropbouw AutoDick3</a:t>
            </a:r>
            <a:endParaRPr lang="nl-NL"/>
          </a:p>
        </p:txBody>
      </p:sp>
      <p:pic>
        <p:nvPicPr>
          <p:cNvPr id="5" name="Tijdelijke aanduiding voor afbeelding 4" descr="Afbeelding met tekst, schoeisel, kleding, persoon&#10;&#10;Automatisch gegenereerde beschrijving">
            <a:extLst>
              <a:ext uri="{FF2B5EF4-FFF2-40B4-BE49-F238E27FC236}">
                <a16:creationId xmlns:a16="http://schemas.microsoft.com/office/drawing/2014/main" id="{6CC46637-E129-5F91-AAE7-459EC426B6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287" t="20795" b="24371"/>
          <a:stretch/>
        </p:blipFill>
        <p:spPr>
          <a:xfrm>
            <a:off x="5575074" y="1066800"/>
            <a:ext cx="5780320" cy="4795702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F068124-C796-CAB3-9E95-B85BF53C1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Elektrisch schema</a:t>
            </a:r>
          </a:p>
          <a:p>
            <a:r>
              <a:rPr lang="nl-NL"/>
              <a:t>Juiste onderdelen</a:t>
            </a:r>
          </a:p>
          <a:p>
            <a:r>
              <a:rPr lang="nl-NL"/>
              <a:t>Kleinere indeling</a:t>
            </a:r>
          </a:p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0205626"/>
      </p:ext>
    </p:extLst>
  </p:cSld>
  <p:clrMapOvr>
    <a:masterClrMapping/>
  </p:clrMapOvr>
</p:sld>
</file>

<file path=ppt/slides/slide_105_BACD2C1D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EAE80-13AF-70A4-0AE8-848E80B0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10644632" cy="1317523"/>
          </a:xfrm>
        </p:spPr>
        <p:txBody>
          <a:bodyPr/>
          <a:lstStyle/>
          <a:p>
            <a:r>
              <a:rPr lang="en-US"/>
              <a:t>Demo </a:t>
            </a:r>
            <a:r>
              <a:rPr lang="en-US" err="1"/>
              <a:t>problemen</a:t>
            </a:r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E5DC59-56EC-AB93-6DBA-AC0BDDA6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10644632" cy="3316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Demo vorige week overzetten </a:t>
            </a:r>
          </a:p>
          <a:p>
            <a:r>
              <a:rPr lang="nl-NL"/>
              <a:t>BLE met </a:t>
            </a:r>
            <a:r>
              <a:rPr lang="nl-NL" err="1"/>
              <a:t>Arduino</a:t>
            </a:r>
            <a:r>
              <a:rPr lang="nl-NL"/>
              <a:t> ESP32</a:t>
            </a:r>
          </a:p>
        </p:txBody>
      </p:sp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2F868213-CC7C-7111-449C-58BD005D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59" y="1769425"/>
            <a:ext cx="6272460" cy="33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08349"/>
      </p:ext>
    </p:extLst>
  </p:cSld>
  <p:clrMapOvr>
    <a:masterClrMapping/>
  </p:clrMapOvr>
</p:sld>
</file>

<file path=ppt/slides/slide_106_C8FE108C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EA869-930C-C817-9467-FE16E839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Volgende</a:t>
            </a:r>
            <a:r>
              <a:rPr lang="en-US"/>
              <a:t> sprint</a:t>
            </a:r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DF712B9-4F12-C4D4-CEAA-72D7C419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Veder onderzoek/uitwerken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Veder ontwerpen </a:t>
            </a:r>
            <a:r>
              <a:rPr lang="nl-NL" err="1"/>
              <a:t>homescreen</a:t>
            </a:r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Starten met de </a:t>
            </a:r>
            <a:r>
              <a:rPr lang="nl-NL" err="1"/>
              <a:t>presets</a:t>
            </a:r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Keuze maken micro controller</a:t>
            </a:r>
          </a:p>
        </p:txBody>
      </p:sp>
    </p:spTree>
    <p:extLst>
      <p:ext uri="{BB962C8B-B14F-4D97-AF65-F5344CB8AC3E}">
        <p14:creationId xmlns:p14="http://schemas.microsoft.com/office/powerpoint/2010/main" val="3372093580"/>
      </p:ext>
    </p:extLst>
  </p:cSld>
  <p:clrMapOvr>
    <a:masterClrMapping/>
  </p:clrMapOvr>
</p:sld>
</file>

<file path=ppt/slides/slide_107_99C36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2FF6A-F812-55B1-3F08-6B24FC41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Navbar &amp; timer demo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BAC511-07CC-FD6A-E000-C2F1DFF8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719953"/>
      </p:ext>
    </p:extLst>
  </p:cSld>
  <p:clrMapOvr>
    <a:masterClrMapping/>
  </p:clrMapOvr>
</p:sld>
</file>

<file path=ppt/slides/slide_108_8969D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BA990-793A-1000-5DC6-B1FDBC77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REtro</a:t>
            </a:r>
            <a:endParaRPr lang="nl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5A272B-21A4-3677-46C5-DA5EB2A8FA1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245182-334B-56A1-3707-C1C665314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Goed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Omgang</a:t>
            </a:r>
            <a:r>
              <a:rPr lang="en-US"/>
              <a:t> met </a:t>
            </a:r>
            <a:r>
              <a:rPr lang="en-US" err="1"/>
              <a:t>andere</a:t>
            </a:r>
            <a:r>
              <a:rPr lang="en-US"/>
              <a:t> </a:t>
            </a:r>
            <a:r>
              <a:rPr lang="en-US" err="1"/>
              <a:t>vakken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contact</a:t>
            </a:r>
          </a:p>
          <a:p>
            <a:pPr lvl="1"/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/>
              <a:t>Communicatie tussen ons. (</a:t>
            </a:r>
            <a:r>
              <a:rPr lang="nl-NL" err="1"/>
              <a:t>weekly</a:t>
            </a:r>
            <a:r>
              <a:rPr lang="nl-NL"/>
              <a:t> standup)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4944"/>
      </p:ext>
    </p:extLst>
  </p:cSld>
  <p:clrMapOvr>
    <a:masterClrMapping/>
  </p:clrMapOvr>
</p:sld>
</file>

<file path=ppt/slides/slide_109_71093CC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afbeelding 4" descr="Afbeelding met tekst, schoeisel, kleding, persoon&#10;&#10;Automatisch gegenereerde beschrijving">
            <a:extLst>
              <a:ext uri="{FF2B5EF4-FFF2-40B4-BE49-F238E27FC236}">
                <a16:creationId xmlns:a16="http://schemas.microsoft.com/office/drawing/2014/main" id="{A8AB3292-2950-F8C6-017C-71A9E0DF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58" r="-3" b="817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32DD96-FC81-6622-0372-387EF55D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RECAP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2F055F-6D03-92F6-07E0-1F8988AA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r>
              <a:rPr lang="en-US" err="1"/>
              <a:t>Zeil</a:t>
            </a:r>
            <a:r>
              <a:rPr lang="en-US"/>
              <a:t> seinen</a:t>
            </a:r>
          </a:p>
          <a:p>
            <a:r>
              <a:rPr lang="en-US"/>
              <a:t>opnieuw</a:t>
            </a:r>
            <a:endParaRPr lang="nl-N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30798"/>
      </p:ext>
    </p:extLst>
  </p:cSld>
  <p:clrMapOvr>
    <a:masterClrMapping/>
  </p:clrMapOvr>
</p:sld>
</file>

<file path=ppt/theme/theme_8000004E_D03EAE50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231C"/>
      </a:dk2>
      <a:lt2>
        <a:srgbClr val="F0F3F3"/>
      </a:lt2>
      <a:accent1>
        <a:srgbClr val="C34D58"/>
      </a:accent1>
      <a:accent2>
        <a:srgbClr val="B13B77"/>
      </a:accent2>
      <a:accent3>
        <a:srgbClr val="C34DBB"/>
      </a:accent3>
      <a:accent4>
        <a:srgbClr val="893BB1"/>
      </a:accent4>
      <a:accent5>
        <a:srgbClr val="694DC3"/>
      </a:accent5>
      <a:accent6>
        <a:srgbClr val="3B50B1"/>
      </a:accent6>
      <a:hlink>
        <a:srgbClr val="8659C7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_47247A78_B508_4B70_912A_0602433509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_47247A78_B508_4B70_912A_060243350912.xml"/></Relationships>
</file>

<file path=customXml/_rels/item_60565921_81CA_4F1A_BF4E_B173013086A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_60565921_81CA_4F1A_BF4E_B173013086A6.xml"/></Relationships>
</file>

<file path=customXml/_rels/item_8C4ECB26_1902_4A27_9D5B_2E5C6FE334FC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_8C4ECB26_1902_4A27_9D5B_2E5C6FE334FC.xml"/></Relationships>
</file>

<file path=customXml/itemProps_47247A78_B508_4B70_912A_060243350912.xml><?xml version="1.0" encoding="utf-8"?>
<ds:datastoreItem xmlns:ds="http://schemas.openxmlformats.org/officeDocument/2006/customXml" ds:itemID="{47247A78-B508-4B70-912A-060243350912}">
  <ds:schemaRefs>
    <ds:schemaRef ds:uri="http://schemas.microsoft.com/sharepoint/v3/contenttype/forms"/>
  </ds:schemaRefs>
</ds:datastoreItem>
</file>

<file path=customXml/itemProps_60565921_81CA_4F1A_BF4E_B173013086A6.xml><?xml version="1.0" encoding="utf-8"?>
<ds:datastoreItem xmlns:ds="http://schemas.openxmlformats.org/officeDocument/2006/customXml" ds:itemID="{60565921-81CA-4F1A-BF4E-B173013086A6}">
  <ds:schemaRefs>
    <ds:schemaRef ds:uri="a7bef6ee-f19c-465f-bc69-3dccea18f3b4"/>
    <ds:schemaRef ds:uri="e4244fc5-189e-4075-beaa-5dc9d34019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_8C4ECB26_1902_4A27_9D5B_2E5C6FE334FC.xml><?xml version="1.0" encoding="utf-8"?>
<ds:datastoreItem xmlns:ds="http://schemas.openxmlformats.org/officeDocument/2006/customXml" ds:itemID="{8C4ECB26-1902-4A27-9D5B-2E5C6FE334FC}">
  <ds:schemaRefs>
    <ds:schemaRef ds:uri="a7bef6ee-f19c-465f-bc69-3dccea18f3b4"/>
    <ds:schemaRef ds:uri="e4244fc5-189e-4075-beaa-5dc9d34019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_47247A78_B508_4B70_912A_06024335091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_60565921_81CA_4F1A_BF4E_B173013086A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E8C76C1BE3684DBE37FC39A0087D8B" ma:contentTypeVersion="15" ma:contentTypeDescription="Create a new document." ma:contentTypeScope="" ma:versionID="31e90b8d426505177ff7ba2e0569dafc">
  <xsd:schema xmlns:xsd="http://www.w3.org/2001/XMLSchema" xmlns:xs="http://www.w3.org/2001/XMLSchema" xmlns:p="http://schemas.microsoft.com/office/2006/metadata/properties" xmlns:ns3="e4244fc5-189e-4075-beaa-5dc9d34019a4" xmlns:ns4="a7bef6ee-f19c-465f-bc69-3dccea18f3b4" targetNamespace="http://schemas.microsoft.com/office/2006/metadata/properties" ma:root="true" ma:fieldsID="d0f3e1dca19fc8c4b68c8e4c752ea0ad" ns3:_="" ns4:_="">
    <xsd:import namespace="e4244fc5-189e-4075-beaa-5dc9d34019a4"/>
    <xsd:import namespace="a7bef6ee-f19c-465f-bc69-3dccea18f3b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44fc5-189e-4075-beaa-5dc9d34019a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ef6ee-f19c-465f-bc69-3dccea18f3b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_8C4ECB26_1902_4A27_9D5B_2E5C6FE334FC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244fc5-189e-4075-beaa-5dc9d34019a4" xsi:nil="true"/>
  </documentManagement>
</p:properties>
</file>

<file path=docProps/app.xml><?xml version="1.0" encoding="utf-8"?>
<Properties xmlns="http://schemas.openxmlformats.org/officeDocument/2006/extended-properties" xmlns:vt="http://schemas.openxmlformats.org/officeDocument/2006/docPropsVTypes">
  <ScaleCrop>false</ScaleCrop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Ivo Bruinsma (1082102)</dc:creator>
  <dcterms:created xsi:type="dcterms:W3CDTF">2024-10-21T08:34:14Z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0x010100FFE8C76C1BE3684DBE37FC39A0087D8B</vt:lpwstr>
  </property>
</Properties>
</file>