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F9722-DFD7-490B-9A15-CE2A833FB83B}" v="3" dt="2024-11-25T10:29:07.907"/>
    <p1510:client id="{3B833AEC-3481-EDCB-DD32-931837C60E5F}" v="219" dt="2024-11-25T10:13:39.773"/>
    <p1510:client id="{59B62EAA-47B3-A5C5-C43B-2747F354D4E9}" v="452" dt="2024-11-25T10:14:01.851"/>
    <p1510:client id="{7A8DEE8D-CA31-0993-6DE2-90455367EE51}" v="64" dt="2024-11-25T10:22:47.852"/>
    <p1510:client id="{BECD9B0C-E995-A6AA-359E-79507C833F53}" v="32" dt="2024-11-25T09:22:42.311"/>
    <p1510:client id="{D31DBF45-5AF7-5FE4-8F25-E918B20DCAB0}" v="163" dt="2024-11-25T10:20:56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iël Buijs (1050303)" userId="S::1050303@hr.nl::93ca1b52-1ff2-40f2-85e0-5292f15a0ff7" providerId="AD" clId="Web-{59B62EAA-47B3-A5C5-C43B-2747F354D4E9}"/>
    <pc:docChg chg="addSld delSld modSld">
      <pc:chgData name="Ammiël Buijs (1050303)" userId="S::1050303@hr.nl::93ca1b52-1ff2-40f2-85e0-5292f15a0ff7" providerId="AD" clId="Web-{59B62EAA-47B3-A5C5-C43B-2747F354D4E9}" dt="2024-11-25T10:14:01.851" v="451" actId="20577"/>
      <pc:docMkLst>
        <pc:docMk/>
      </pc:docMkLst>
      <pc:sldChg chg="modSp">
        <pc:chgData name="Ammiël Buijs (1050303)" userId="S::1050303@hr.nl::93ca1b52-1ff2-40f2-85e0-5292f15a0ff7" providerId="AD" clId="Web-{59B62EAA-47B3-A5C5-C43B-2747F354D4E9}" dt="2024-11-25T09:37:11.505" v="62" actId="20577"/>
        <pc:sldMkLst>
          <pc:docMk/>
          <pc:sldMk cId="1394322260" sldId="257"/>
        </pc:sldMkLst>
        <pc:spChg chg="mod">
          <ac:chgData name="Ammiël Buijs (1050303)" userId="S::1050303@hr.nl::93ca1b52-1ff2-40f2-85e0-5292f15a0ff7" providerId="AD" clId="Web-{59B62EAA-47B3-A5C5-C43B-2747F354D4E9}" dt="2024-11-25T09:37:11.505" v="62" actId="20577"/>
          <ac:spMkLst>
            <pc:docMk/>
            <pc:sldMk cId="1394322260" sldId="257"/>
            <ac:spMk id="3" creationId="{C4CD739C-E4EF-2259-7217-F2693D6E2E52}"/>
          </ac:spMkLst>
        </pc:spChg>
      </pc:sldChg>
      <pc:sldChg chg="addSp delSp modSp mod setBg setClrOvrMap">
        <pc:chgData name="Ammiël Buijs (1050303)" userId="S::1050303@hr.nl::93ca1b52-1ff2-40f2-85e0-5292f15a0ff7" providerId="AD" clId="Web-{59B62EAA-47B3-A5C5-C43B-2747F354D4E9}" dt="2024-11-25T09:46:13.479" v="322"/>
        <pc:sldMkLst>
          <pc:docMk/>
          <pc:sldMk cId="1394473361" sldId="258"/>
        </pc:sldMkLst>
        <pc:spChg chg="mod ord">
          <ac:chgData name="Ammiël Buijs (1050303)" userId="S::1050303@hr.nl::93ca1b52-1ff2-40f2-85e0-5292f15a0ff7" providerId="AD" clId="Web-{59B62EAA-47B3-A5C5-C43B-2747F354D4E9}" dt="2024-11-25T09:46:13.479" v="322"/>
          <ac:spMkLst>
            <pc:docMk/>
            <pc:sldMk cId="1394473361" sldId="258"/>
            <ac:spMk id="2" creationId="{98E7FFD2-D6A0-00F4-43A8-2083B5CD2B88}"/>
          </ac:spMkLst>
        </pc:spChg>
        <pc:spChg chg="del">
          <ac:chgData name="Ammiël Buijs (1050303)" userId="S::1050303@hr.nl::93ca1b52-1ff2-40f2-85e0-5292f15a0ff7" providerId="AD" clId="Web-{59B62EAA-47B3-A5C5-C43B-2747F354D4E9}" dt="2024-11-25T09:45:54.759" v="313"/>
          <ac:spMkLst>
            <pc:docMk/>
            <pc:sldMk cId="1394473361" sldId="258"/>
            <ac:spMk id="3" creationId="{F56F8026-D2DA-4B54-D48E-14760EAD2C72}"/>
          </ac:spMkLst>
        </pc:spChg>
        <pc:spChg chg="add del">
          <ac:chgData name="Ammiël Buijs (1050303)" userId="S::1050303@hr.nl::93ca1b52-1ff2-40f2-85e0-5292f15a0ff7" providerId="AD" clId="Web-{59B62EAA-47B3-A5C5-C43B-2747F354D4E9}" dt="2024-11-25T09:46:08.463" v="317"/>
          <ac:spMkLst>
            <pc:docMk/>
            <pc:sldMk cId="1394473361" sldId="258"/>
            <ac:spMk id="8" creationId="{B171205A-DE1F-267E-FEAE-F78BB73E28AC}"/>
          </ac:spMkLst>
        </pc:spChg>
        <pc:spChg chg="add del">
          <ac:chgData name="Ammiël Buijs (1050303)" userId="S::1050303@hr.nl::93ca1b52-1ff2-40f2-85e0-5292f15a0ff7" providerId="AD" clId="Web-{59B62EAA-47B3-A5C5-C43B-2747F354D4E9}" dt="2024-11-25T09:46:04.104" v="315"/>
          <ac:spMkLst>
            <pc:docMk/>
            <pc:sldMk cId="1394473361" sldId="258"/>
            <ac:spMk id="9" creationId="{39E3965E-AC41-4711-9D10-E25ABB132D86}"/>
          </ac:spMkLst>
        </pc:spChg>
        <pc:spChg chg="add del">
          <ac:chgData name="Ammiël Buijs (1050303)" userId="S::1050303@hr.nl::93ca1b52-1ff2-40f2-85e0-5292f15a0ff7" providerId="AD" clId="Web-{59B62EAA-47B3-A5C5-C43B-2747F354D4E9}" dt="2024-11-25T09:46:04.104" v="315"/>
          <ac:spMkLst>
            <pc:docMk/>
            <pc:sldMk cId="1394473361" sldId="258"/>
            <ac:spMk id="13" creationId="{6482F060-A4AF-4E0B-B364-7C6BA4AE9C03}"/>
          </ac:spMkLst>
        </pc:spChg>
        <pc:spChg chg="add del">
          <ac:chgData name="Ammiël Buijs (1050303)" userId="S::1050303@hr.nl::93ca1b52-1ff2-40f2-85e0-5292f15a0ff7" providerId="AD" clId="Web-{59B62EAA-47B3-A5C5-C43B-2747F354D4E9}" dt="2024-11-25T09:46:08.463" v="317"/>
          <ac:spMkLst>
            <pc:docMk/>
            <pc:sldMk cId="1394473361" sldId="258"/>
            <ac:spMk id="17" creationId="{B0E58038-8ACE-4AD9-B404-25C603550D83}"/>
          </ac:spMkLst>
        </pc:spChg>
        <pc:spChg chg="add del">
          <ac:chgData name="Ammiël Buijs (1050303)" userId="S::1050303@hr.nl::93ca1b52-1ff2-40f2-85e0-5292f15a0ff7" providerId="AD" clId="Web-{59B62EAA-47B3-A5C5-C43B-2747F354D4E9}" dt="2024-11-25T09:46:08.463" v="317"/>
          <ac:spMkLst>
            <pc:docMk/>
            <pc:sldMk cId="1394473361" sldId="258"/>
            <ac:spMk id="19" creationId="{82BCDE19-2810-4337-9C49-8589C421767D}"/>
          </ac:spMkLst>
        </pc:spChg>
        <pc:spChg chg="add del">
          <ac:chgData name="Ammiël Buijs (1050303)" userId="S::1050303@hr.nl::93ca1b52-1ff2-40f2-85e0-5292f15a0ff7" providerId="AD" clId="Web-{59B62EAA-47B3-A5C5-C43B-2747F354D4E9}" dt="2024-11-25T09:46:11.088" v="319"/>
          <ac:spMkLst>
            <pc:docMk/>
            <pc:sldMk cId="1394473361" sldId="258"/>
            <ac:spMk id="21" creationId="{E844E128-FF69-4E9F-8327-6B504B3C5AE1}"/>
          </ac:spMkLst>
        </pc:spChg>
        <pc:spChg chg="add del">
          <ac:chgData name="Ammiël Buijs (1050303)" userId="S::1050303@hr.nl::93ca1b52-1ff2-40f2-85e0-5292f15a0ff7" providerId="AD" clId="Web-{59B62EAA-47B3-A5C5-C43B-2747F354D4E9}" dt="2024-11-25T09:46:11.088" v="319"/>
          <ac:spMkLst>
            <pc:docMk/>
            <pc:sldMk cId="1394473361" sldId="258"/>
            <ac:spMk id="23" creationId="{23AEBE9F-542B-0FEC-9D7B-A219170BDC9A}"/>
          </ac:spMkLst>
        </pc:spChg>
        <pc:spChg chg="add del">
          <ac:chgData name="Ammiël Buijs (1050303)" userId="S::1050303@hr.nl::93ca1b52-1ff2-40f2-85e0-5292f15a0ff7" providerId="AD" clId="Web-{59B62EAA-47B3-A5C5-C43B-2747F354D4E9}" dt="2024-11-25T09:46:13.464" v="321"/>
          <ac:spMkLst>
            <pc:docMk/>
            <pc:sldMk cId="1394473361" sldId="258"/>
            <ac:spMk id="25" creationId="{0AB6E427-3F73-4C06-A5D5-AE52C3883B50}"/>
          </ac:spMkLst>
        </pc:spChg>
        <pc:spChg chg="add del">
          <ac:chgData name="Ammiël Buijs (1050303)" userId="S::1050303@hr.nl::93ca1b52-1ff2-40f2-85e0-5292f15a0ff7" providerId="AD" clId="Web-{59B62EAA-47B3-A5C5-C43B-2747F354D4E9}" dt="2024-11-25T09:46:13.464" v="321"/>
          <ac:spMkLst>
            <pc:docMk/>
            <pc:sldMk cId="1394473361" sldId="258"/>
            <ac:spMk id="26" creationId="{D8C9BDAA-0390-4B39-9B5C-BC95E5120DA4}"/>
          </ac:spMkLst>
        </pc:spChg>
        <pc:spChg chg="add del">
          <ac:chgData name="Ammiël Buijs (1050303)" userId="S::1050303@hr.nl::93ca1b52-1ff2-40f2-85e0-5292f15a0ff7" providerId="AD" clId="Web-{59B62EAA-47B3-A5C5-C43B-2747F354D4E9}" dt="2024-11-25T09:46:13.464" v="321"/>
          <ac:spMkLst>
            <pc:docMk/>
            <pc:sldMk cId="1394473361" sldId="258"/>
            <ac:spMk id="28" creationId="{92CCA118-EC9E-8210-3FE9-F2547B570D62}"/>
          </ac:spMkLst>
        </pc:spChg>
        <pc:spChg chg="add">
          <ac:chgData name="Ammiël Buijs (1050303)" userId="S::1050303@hr.nl::93ca1b52-1ff2-40f2-85e0-5292f15a0ff7" providerId="AD" clId="Web-{59B62EAA-47B3-A5C5-C43B-2747F354D4E9}" dt="2024-11-25T09:46:13.479" v="322"/>
          <ac:spMkLst>
            <pc:docMk/>
            <pc:sldMk cId="1394473361" sldId="258"/>
            <ac:spMk id="30" creationId="{B0E58038-8ACE-4AD9-B404-25C603550D83}"/>
          </ac:spMkLst>
        </pc:spChg>
        <pc:spChg chg="add">
          <ac:chgData name="Ammiël Buijs (1050303)" userId="S::1050303@hr.nl::93ca1b52-1ff2-40f2-85e0-5292f15a0ff7" providerId="AD" clId="Web-{59B62EAA-47B3-A5C5-C43B-2747F354D4E9}" dt="2024-11-25T09:46:13.479" v="322"/>
          <ac:spMkLst>
            <pc:docMk/>
            <pc:sldMk cId="1394473361" sldId="258"/>
            <ac:spMk id="32" creationId="{B171205A-DE1F-267E-FEAE-F78BB73E28AC}"/>
          </ac:spMkLst>
        </pc:spChg>
        <pc:spChg chg="add">
          <ac:chgData name="Ammiël Buijs (1050303)" userId="S::1050303@hr.nl::93ca1b52-1ff2-40f2-85e0-5292f15a0ff7" providerId="AD" clId="Web-{59B62EAA-47B3-A5C5-C43B-2747F354D4E9}" dt="2024-11-25T09:46:13.479" v="322"/>
          <ac:spMkLst>
            <pc:docMk/>
            <pc:sldMk cId="1394473361" sldId="258"/>
            <ac:spMk id="33" creationId="{82BCDE19-2810-4337-9C49-8589C421767D}"/>
          </ac:spMkLst>
        </pc:spChg>
        <pc:picChg chg="add mod ord">
          <ac:chgData name="Ammiël Buijs (1050303)" userId="S::1050303@hr.nl::93ca1b52-1ff2-40f2-85e0-5292f15a0ff7" providerId="AD" clId="Web-{59B62EAA-47B3-A5C5-C43B-2747F354D4E9}" dt="2024-11-25T09:46:13.479" v="322"/>
          <ac:picMkLst>
            <pc:docMk/>
            <pc:sldMk cId="1394473361" sldId="258"/>
            <ac:picMk id="4" creationId="{314A6A72-97EA-22AF-9C33-9FD0AA693676}"/>
          </ac:picMkLst>
        </pc:picChg>
        <pc:cxnChg chg="add del">
          <ac:chgData name="Ammiël Buijs (1050303)" userId="S::1050303@hr.nl::93ca1b52-1ff2-40f2-85e0-5292f15a0ff7" providerId="AD" clId="Web-{59B62EAA-47B3-A5C5-C43B-2747F354D4E9}" dt="2024-11-25T09:46:04.104" v="315"/>
          <ac:cxnSpMkLst>
            <pc:docMk/>
            <pc:sldMk cId="1394473361" sldId="258"/>
            <ac:cxnSpMk id="11" creationId="{1F5DC8C3-BA5F-4EED-BB9A-A14272BD82A1}"/>
          </ac:cxnSpMkLst>
        </pc:cxnChg>
        <pc:cxnChg chg="add del">
          <ac:chgData name="Ammiël Buijs (1050303)" userId="S::1050303@hr.nl::93ca1b52-1ff2-40f2-85e0-5292f15a0ff7" providerId="AD" clId="Web-{59B62EAA-47B3-A5C5-C43B-2747F354D4E9}" dt="2024-11-25T09:46:04.104" v="315"/>
          <ac:cxnSpMkLst>
            <pc:docMk/>
            <pc:sldMk cId="1394473361" sldId="258"/>
            <ac:cxnSpMk id="15" creationId="{B9EB6DAA-2F0C-43D5-A577-15D5D2C4E3F5}"/>
          </ac:cxnSpMkLst>
        </pc:cxnChg>
        <pc:cxnChg chg="add del">
          <ac:chgData name="Ammiël Buijs (1050303)" userId="S::1050303@hr.nl::93ca1b52-1ff2-40f2-85e0-5292f15a0ff7" providerId="AD" clId="Web-{59B62EAA-47B3-A5C5-C43B-2747F354D4E9}" dt="2024-11-25T09:46:08.463" v="317"/>
          <ac:cxnSpMkLst>
            <pc:docMk/>
            <pc:sldMk cId="1394473361" sldId="258"/>
            <ac:cxnSpMk id="18" creationId="{38A34772-9011-42B5-AA63-FD6DEC92EE72}"/>
          </ac:cxnSpMkLst>
        </pc:cxnChg>
        <pc:cxnChg chg="add del">
          <ac:chgData name="Ammiël Buijs (1050303)" userId="S::1050303@hr.nl::93ca1b52-1ff2-40f2-85e0-5292f15a0ff7" providerId="AD" clId="Web-{59B62EAA-47B3-A5C5-C43B-2747F354D4E9}" dt="2024-11-25T09:46:11.088" v="319"/>
          <ac:cxnSpMkLst>
            <pc:docMk/>
            <pc:sldMk cId="1394473361" sldId="258"/>
            <ac:cxnSpMk id="22" creationId="{055CEADF-09EA-423C-8C45-F94AF44D5AF0}"/>
          </ac:cxnSpMkLst>
        </pc:cxnChg>
        <pc:cxnChg chg="add del">
          <ac:chgData name="Ammiël Buijs (1050303)" userId="S::1050303@hr.nl::93ca1b52-1ff2-40f2-85e0-5292f15a0ff7" providerId="AD" clId="Web-{59B62EAA-47B3-A5C5-C43B-2747F354D4E9}" dt="2024-11-25T09:46:13.464" v="321"/>
          <ac:cxnSpMkLst>
            <pc:docMk/>
            <pc:sldMk cId="1394473361" sldId="258"/>
            <ac:cxnSpMk id="27" creationId="{E04A321A-A039-4720-87B4-66A4210E0D57}"/>
          </ac:cxnSpMkLst>
        </pc:cxnChg>
        <pc:cxnChg chg="add">
          <ac:chgData name="Ammiël Buijs (1050303)" userId="S::1050303@hr.nl::93ca1b52-1ff2-40f2-85e0-5292f15a0ff7" providerId="AD" clId="Web-{59B62EAA-47B3-A5C5-C43B-2747F354D4E9}" dt="2024-11-25T09:46:13.479" v="322"/>
          <ac:cxnSpMkLst>
            <pc:docMk/>
            <pc:sldMk cId="1394473361" sldId="258"/>
            <ac:cxnSpMk id="31" creationId="{38A34772-9011-42B5-AA63-FD6DEC92EE72}"/>
          </ac:cxnSpMkLst>
        </pc:cxnChg>
      </pc:sldChg>
      <pc:sldChg chg="del">
        <pc:chgData name="Ammiël Buijs (1050303)" userId="S::1050303@hr.nl::93ca1b52-1ff2-40f2-85e0-5292f15a0ff7" providerId="AD" clId="Web-{59B62EAA-47B3-A5C5-C43B-2747F354D4E9}" dt="2024-11-25T09:42:23.870" v="235"/>
        <pc:sldMkLst>
          <pc:docMk/>
          <pc:sldMk cId="3844887096" sldId="259"/>
        </pc:sldMkLst>
      </pc:sldChg>
      <pc:sldChg chg="modSp new">
        <pc:chgData name="Ammiël Buijs (1050303)" userId="S::1050303@hr.nl::93ca1b52-1ff2-40f2-85e0-5292f15a0ff7" providerId="AD" clId="Web-{59B62EAA-47B3-A5C5-C43B-2747F354D4E9}" dt="2024-11-25T09:38:44.886" v="121" actId="20577"/>
        <pc:sldMkLst>
          <pc:docMk/>
          <pc:sldMk cId="1630297758" sldId="260"/>
        </pc:sldMkLst>
        <pc:spChg chg="mod">
          <ac:chgData name="Ammiël Buijs (1050303)" userId="S::1050303@hr.nl::93ca1b52-1ff2-40f2-85e0-5292f15a0ff7" providerId="AD" clId="Web-{59B62EAA-47B3-A5C5-C43B-2747F354D4E9}" dt="2024-11-25T09:37:37.991" v="77" actId="20577"/>
          <ac:spMkLst>
            <pc:docMk/>
            <pc:sldMk cId="1630297758" sldId="260"/>
            <ac:spMk id="2" creationId="{69E63856-BB28-6444-FE1E-A19EA5A00543}"/>
          </ac:spMkLst>
        </pc:spChg>
        <pc:spChg chg="mod">
          <ac:chgData name="Ammiël Buijs (1050303)" userId="S::1050303@hr.nl::93ca1b52-1ff2-40f2-85e0-5292f15a0ff7" providerId="AD" clId="Web-{59B62EAA-47B3-A5C5-C43B-2747F354D4E9}" dt="2024-11-25T09:38:44.886" v="121" actId="20577"/>
          <ac:spMkLst>
            <pc:docMk/>
            <pc:sldMk cId="1630297758" sldId="260"/>
            <ac:spMk id="3" creationId="{E508BF88-F5C8-CD3E-8958-B447E0A9C661}"/>
          </ac:spMkLst>
        </pc:spChg>
      </pc:sldChg>
      <pc:sldChg chg="modSp new">
        <pc:chgData name="Ammiël Buijs (1050303)" userId="S::1050303@hr.nl::93ca1b52-1ff2-40f2-85e0-5292f15a0ff7" providerId="AD" clId="Web-{59B62EAA-47B3-A5C5-C43B-2747F354D4E9}" dt="2024-11-25T09:39:20.998" v="154" actId="20577"/>
        <pc:sldMkLst>
          <pc:docMk/>
          <pc:sldMk cId="1058289639" sldId="261"/>
        </pc:sldMkLst>
        <pc:spChg chg="mod">
          <ac:chgData name="Ammiël Buijs (1050303)" userId="S::1050303@hr.nl::93ca1b52-1ff2-40f2-85e0-5292f15a0ff7" providerId="AD" clId="Web-{59B62EAA-47B3-A5C5-C43B-2747F354D4E9}" dt="2024-11-25T09:38:55.543" v="131" actId="20577"/>
          <ac:spMkLst>
            <pc:docMk/>
            <pc:sldMk cId="1058289639" sldId="261"/>
            <ac:spMk id="2" creationId="{8B58A373-FA58-9277-3699-E1FFE5CA9333}"/>
          </ac:spMkLst>
        </pc:spChg>
        <pc:spChg chg="mod">
          <ac:chgData name="Ammiël Buijs (1050303)" userId="S::1050303@hr.nl::93ca1b52-1ff2-40f2-85e0-5292f15a0ff7" providerId="AD" clId="Web-{59B62EAA-47B3-A5C5-C43B-2747F354D4E9}" dt="2024-11-25T09:39:20.998" v="154" actId="20577"/>
          <ac:spMkLst>
            <pc:docMk/>
            <pc:sldMk cId="1058289639" sldId="261"/>
            <ac:spMk id="3" creationId="{06959C4D-FF15-BF71-6B91-8D358D680458}"/>
          </ac:spMkLst>
        </pc:spChg>
      </pc:sldChg>
      <pc:sldChg chg="modSp new">
        <pc:chgData name="Ammiël Buijs (1050303)" userId="S::1050303@hr.nl::93ca1b52-1ff2-40f2-85e0-5292f15a0ff7" providerId="AD" clId="Web-{59B62EAA-47B3-A5C5-C43B-2747F354D4E9}" dt="2024-11-25T09:49:40.321" v="416" actId="20577"/>
        <pc:sldMkLst>
          <pc:docMk/>
          <pc:sldMk cId="261116772" sldId="262"/>
        </pc:sldMkLst>
        <pc:spChg chg="mod">
          <ac:chgData name="Ammiël Buijs (1050303)" userId="S::1050303@hr.nl::93ca1b52-1ff2-40f2-85e0-5292f15a0ff7" providerId="AD" clId="Web-{59B62EAA-47B3-A5C5-C43B-2747F354D4E9}" dt="2024-11-25T09:39:31.811" v="163" actId="20577"/>
          <ac:spMkLst>
            <pc:docMk/>
            <pc:sldMk cId="261116772" sldId="262"/>
            <ac:spMk id="2" creationId="{3576830D-A426-8582-611D-9465A44C2EF9}"/>
          </ac:spMkLst>
        </pc:spChg>
        <pc:spChg chg="mod">
          <ac:chgData name="Ammiël Buijs (1050303)" userId="S::1050303@hr.nl::93ca1b52-1ff2-40f2-85e0-5292f15a0ff7" providerId="AD" clId="Web-{59B62EAA-47B3-A5C5-C43B-2747F354D4E9}" dt="2024-11-25T09:49:40.321" v="416" actId="20577"/>
          <ac:spMkLst>
            <pc:docMk/>
            <pc:sldMk cId="261116772" sldId="262"/>
            <ac:spMk id="3" creationId="{27B53740-3666-E4B4-835E-AEC6D5B0E52D}"/>
          </ac:spMkLst>
        </pc:spChg>
      </pc:sldChg>
      <pc:sldChg chg="modSp new">
        <pc:chgData name="Ammiël Buijs (1050303)" userId="S::1050303@hr.nl::93ca1b52-1ff2-40f2-85e0-5292f15a0ff7" providerId="AD" clId="Web-{59B62EAA-47B3-A5C5-C43B-2747F354D4E9}" dt="2024-11-25T09:57:42.269" v="418" actId="20577"/>
        <pc:sldMkLst>
          <pc:docMk/>
          <pc:sldMk cId="3419867624" sldId="263"/>
        </pc:sldMkLst>
        <pc:spChg chg="mod">
          <ac:chgData name="Ammiël Buijs (1050303)" userId="S::1050303@hr.nl::93ca1b52-1ff2-40f2-85e0-5292f15a0ff7" providerId="AD" clId="Web-{59B62EAA-47B3-A5C5-C43B-2747F354D4E9}" dt="2024-11-25T09:42:43.684" v="243" actId="20577"/>
          <ac:spMkLst>
            <pc:docMk/>
            <pc:sldMk cId="3419867624" sldId="263"/>
            <ac:spMk id="2" creationId="{DA951980-E33C-F6F6-D2DD-7194F60B48DA}"/>
          </ac:spMkLst>
        </pc:spChg>
        <pc:spChg chg="mod">
          <ac:chgData name="Ammiël Buijs (1050303)" userId="S::1050303@hr.nl::93ca1b52-1ff2-40f2-85e0-5292f15a0ff7" providerId="AD" clId="Web-{59B62EAA-47B3-A5C5-C43B-2747F354D4E9}" dt="2024-11-25T09:57:42.269" v="418" actId="20577"/>
          <ac:spMkLst>
            <pc:docMk/>
            <pc:sldMk cId="3419867624" sldId="263"/>
            <ac:spMk id="3" creationId="{44939625-92DA-075F-E126-FC018DA9F799}"/>
          </ac:spMkLst>
        </pc:spChg>
      </pc:sldChg>
      <pc:sldChg chg="modSp">
        <pc:chgData name="Ammiël Buijs (1050303)" userId="S::1050303@hr.nl::93ca1b52-1ff2-40f2-85e0-5292f15a0ff7" providerId="AD" clId="Web-{59B62EAA-47B3-A5C5-C43B-2747F354D4E9}" dt="2024-11-25T10:14:01.851" v="451" actId="20577"/>
        <pc:sldMkLst>
          <pc:docMk/>
          <pc:sldMk cId="3891277915" sldId="264"/>
        </pc:sldMkLst>
        <pc:spChg chg="mod">
          <ac:chgData name="Ammiël Buijs (1050303)" userId="S::1050303@hr.nl::93ca1b52-1ff2-40f2-85e0-5292f15a0ff7" providerId="AD" clId="Web-{59B62EAA-47B3-A5C5-C43B-2747F354D4E9}" dt="2024-11-25T10:14:01.851" v="451" actId="20577"/>
          <ac:spMkLst>
            <pc:docMk/>
            <pc:sldMk cId="3891277915" sldId="264"/>
            <ac:spMk id="3" creationId="{AE7EF45B-2C97-F68F-D415-B000D0A50025}"/>
          </ac:spMkLst>
        </pc:spChg>
      </pc:sldChg>
    </pc:docChg>
  </pc:docChgLst>
  <pc:docChgLst>
    <pc:chgData name="Daan Meijer (1038272)" userId="S::1038272@hr.nl::226ad859-ef20-4803-b47d-5f66edb9cf44" providerId="AD" clId="Web-{BECD9B0C-E995-A6AA-359E-79507C833F53}"/>
    <pc:docChg chg="modSld">
      <pc:chgData name="Daan Meijer (1038272)" userId="S::1038272@hr.nl::226ad859-ef20-4803-b47d-5f66edb9cf44" providerId="AD" clId="Web-{BECD9B0C-E995-A6AA-359E-79507C833F53}" dt="2024-11-25T09:22:42.311" v="31" actId="20577"/>
      <pc:docMkLst>
        <pc:docMk/>
      </pc:docMkLst>
      <pc:sldChg chg="modSp">
        <pc:chgData name="Daan Meijer (1038272)" userId="S::1038272@hr.nl::226ad859-ef20-4803-b47d-5f66edb9cf44" providerId="AD" clId="Web-{BECD9B0C-E995-A6AA-359E-79507C833F53}" dt="2024-11-25T09:22:42.311" v="31" actId="20577"/>
        <pc:sldMkLst>
          <pc:docMk/>
          <pc:sldMk cId="1394322260" sldId="257"/>
        </pc:sldMkLst>
        <pc:spChg chg="mod">
          <ac:chgData name="Daan Meijer (1038272)" userId="S::1038272@hr.nl::226ad859-ef20-4803-b47d-5f66edb9cf44" providerId="AD" clId="Web-{BECD9B0C-E995-A6AA-359E-79507C833F53}" dt="2024-11-25T09:22:42.311" v="31" actId="20577"/>
          <ac:spMkLst>
            <pc:docMk/>
            <pc:sldMk cId="1394322260" sldId="257"/>
            <ac:spMk id="3" creationId="{C4CD739C-E4EF-2259-7217-F2693D6E2E52}"/>
          </ac:spMkLst>
        </pc:spChg>
      </pc:sldChg>
    </pc:docChg>
  </pc:docChgLst>
  <pc:docChgLst>
    <pc:chgData name="Ammiël Buijs (1050303)" userId="S::1050303@hr.nl::93ca1b52-1ff2-40f2-85e0-5292f15a0ff7" providerId="AD" clId="Web-{032F9722-DFD7-490B-9A15-CE2A833FB83B}"/>
    <pc:docChg chg="modSld">
      <pc:chgData name="Ammiël Buijs (1050303)" userId="S::1050303@hr.nl::93ca1b52-1ff2-40f2-85e0-5292f15a0ff7" providerId="AD" clId="Web-{032F9722-DFD7-490B-9A15-CE2A833FB83B}" dt="2024-11-25T10:29:06.391" v="1" actId="20577"/>
      <pc:docMkLst>
        <pc:docMk/>
      </pc:docMkLst>
      <pc:sldChg chg="modSp">
        <pc:chgData name="Ammiël Buijs (1050303)" userId="S::1050303@hr.nl::93ca1b52-1ff2-40f2-85e0-5292f15a0ff7" providerId="AD" clId="Web-{032F9722-DFD7-490B-9A15-CE2A833FB83B}" dt="2024-11-25T10:29:06.391" v="1" actId="20577"/>
        <pc:sldMkLst>
          <pc:docMk/>
          <pc:sldMk cId="1630297758" sldId="260"/>
        </pc:sldMkLst>
        <pc:spChg chg="mod">
          <ac:chgData name="Ammiël Buijs (1050303)" userId="S::1050303@hr.nl::93ca1b52-1ff2-40f2-85e0-5292f15a0ff7" providerId="AD" clId="Web-{032F9722-DFD7-490B-9A15-CE2A833FB83B}" dt="2024-11-25T10:29:06.391" v="1" actId="20577"/>
          <ac:spMkLst>
            <pc:docMk/>
            <pc:sldMk cId="1630297758" sldId="260"/>
            <ac:spMk id="3" creationId="{E508BF88-F5C8-CD3E-8958-B447E0A9C661}"/>
          </ac:spMkLst>
        </pc:spChg>
      </pc:sldChg>
    </pc:docChg>
  </pc:docChgLst>
  <pc:docChgLst>
    <pc:chgData clId="Web-{3B833AEC-3481-EDCB-DD32-931837C60E5F}"/>
    <pc:docChg chg="modSld">
      <pc:chgData name="" userId="" providerId="" clId="Web-{3B833AEC-3481-EDCB-DD32-931837C60E5F}" dt="2024-11-25T09:01:33.649" v="1" actId="20577"/>
      <pc:docMkLst>
        <pc:docMk/>
      </pc:docMkLst>
      <pc:sldChg chg="modSp">
        <pc:chgData name="" userId="" providerId="" clId="Web-{3B833AEC-3481-EDCB-DD32-931837C60E5F}" dt="2024-11-25T09:01:33.649" v="1" actId="20577"/>
        <pc:sldMkLst>
          <pc:docMk/>
          <pc:sldMk cId="3351439039" sldId="256"/>
        </pc:sldMkLst>
        <pc:spChg chg="mod">
          <ac:chgData name="" userId="" providerId="" clId="Web-{3B833AEC-3481-EDCB-DD32-931837C60E5F}" dt="2024-11-25T09:01:33.649" v="1" actId="20577"/>
          <ac:spMkLst>
            <pc:docMk/>
            <pc:sldMk cId="3351439039" sldId="256"/>
            <ac:spMk id="2" creationId="{00000000-0000-0000-0000-000000000000}"/>
          </ac:spMkLst>
        </pc:spChg>
      </pc:sldChg>
    </pc:docChg>
  </pc:docChgLst>
  <pc:docChgLst>
    <pc:chgData name="Tibor van de Kreeke (1074905)" userId="S::1074905@hr.nl::f8247be6-8990-491d-a040-be0cc934a931" providerId="AD" clId="Web-{D31DBF45-5AF7-5FE4-8F25-E918B20DCAB0}"/>
    <pc:docChg chg="modSld">
      <pc:chgData name="Tibor van de Kreeke (1074905)" userId="S::1074905@hr.nl::f8247be6-8990-491d-a040-be0cc934a931" providerId="AD" clId="Web-{D31DBF45-5AF7-5FE4-8F25-E918B20DCAB0}" dt="2024-11-25T10:20:56.511" v="160" actId="20577"/>
      <pc:docMkLst>
        <pc:docMk/>
      </pc:docMkLst>
      <pc:sldChg chg="modSp">
        <pc:chgData name="Tibor van de Kreeke (1074905)" userId="S::1074905@hr.nl::f8247be6-8990-491d-a040-be0cc934a931" providerId="AD" clId="Web-{D31DBF45-5AF7-5FE4-8F25-E918B20DCAB0}" dt="2024-11-25T09:52:01.866" v="80" actId="20577"/>
        <pc:sldMkLst>
          <pc:docMk/>
          <pc:sldMk cId="3351439039" sldId="256"/>
        </pc:sldMkLst>
        <pc:spChg chg="mod">
          <ac:chgData name="Tibor van de Kreeke (1074905)" userId="S::1074905@hr.nl::f8247be6-8990-491d-a040-be0cc934a931" providerId="AD" clId="Web-{D31DBF45-5AF7-5FE4-8F25-E918B20DCAB0}" dt="2024-11-25T09:52:01.866" v="80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">
        <pc:chgData name="Tibor van de Kreeke (1074905)" userId="S::1074905@hr.nl::f8247be6-8990-491d-a040-be0cc934a931" providerId="AD" clId="Web-{D31DBF45-5AF7-5FE4-8F25-E918B20DCAB0}" dt="2024-11-25T09:37:11.160" v="1" actId="20577"/>
        <pc:sldMkLst>
          <pc:docMk/>
          <pc:sldMk cId="1394322260" sldId="257"/>
        </pc:sldMkLst>
        <pc:spChg chg="mod">
          <ac:chgData name="Tibor van de Kreeke (1074905)" userId="S::1074905@hr.nl::f8247be6-8990-491d-a040-be0cc934a931" providerId="AD" clId="Web-{D31DBF45-5AF7-5FE4-8F25-E918B20DCAB0}" dt="2024-11-25T09:37:11.160" v="1" actId="20577"/>
          <ac:spMkLst>
            <pc:docMk/>
            <pc:sldMk cId="1394322260" sldId="257"/>
            <ac:spMk id="3" creationId="{C4CD739C-E4EF-2259-7217-F2693D6E2E52}"/>
          </ac:spMkLst>
        </pc:spChg>
      </pc:sldChg>
      <pc:sldChg chg="modSp">
        <pc:chgData name="Tibor van de Kreeke (1074905)" userId="S::1074905@hr.nl::f8247be6-8990-491d-a040-be0cc934a931" providerId="AD" clId="Web-{D31DBF45-5AF7-5FE4-8F25-E918B20DCAB0}" dt="2024-11-25T09:37:26.739" v="4" actId="20577"/>
        <pc:sldMkLst>
          <pc:docMk/>
          <pc:sldMk cId="3844887096" sldId="259"/>
        </pc:sldMkLst>
        <pc:spChg chg="mod">
          <ac:chgData name="Tibor van de Kreeke (1074905)" userId="S::1074905@hr.nl::f8247be6-8990-491d-a040-be0cc934a931" providerId="AD" clId="Web-{D31DBF45-5AF7-5FE4-8F25-E918B20DCAB0}" dt="2024-11-25T09:37:26.739" v="4" actId="20577"/>
          <ac:spMkLst>
            <pc:docMk/>
            <pc:sldMk cId="3844887096" sldId="259"/>
            <ac:spMk id="2" creationId="{7E19588F-1018-F750-BE23-50A948A49F04}"/>
          </ac:spMkLst>
        </pc:spChg>
      </pc:sldChg>
      <pc:sldChg chg="modSp">
        <pc:chgData name="Tibor van de Kreeke (1074905)" userId="S::1074905@hr.nl::f8247be6-8990-491d-a040-be0cc934a931" providerId="AD" clId="Web-{D31DBF45-5AF7-5FE4-8F25-E918B20DCAB0}" dt="2024-11-25T09:37:44.317" v="12" actId="20577"/>
        <pc:sldMkLst>
          <pc:docMk/>
          <pc:sldMk cId="1630297758" sldId="260"/>
        </pc:sldMkLst>
        <pc:spChg chg="mod">
          <ac:chgData name="Tibor van de Kreeke (1074905)" userId="S::1074905@hr.nl::f8247be6-8990-491d-a040-be0cc934a931" providerId="AD" clId="Web-{D31DBF45-5AF7-5FE4-8F25-E918B20DCAB0}" dt="2024-11-25T09:37:44.317" v="12" actId="20577"/>
          <ac:spMkLst>
            <pc:docMk/>
            <pc:sldMk cId="1630297758" sldId="260"/>
            <ac:spMk id="3" creationId="{E508BF88-F5C8-CD3E-8958-B447E0A9C661}"/>
          </ac:spMkLst>
        </pc:spChg>
      </pc:sldChg>
      <pc:sldChg chg="modSp">
        <pc:chgData name="Tibor van de Kreeke (1074905)" userId="S::1074905@hr.nl::f8247be6-8990-491d-a040-be0cc934a931" providerId="AD" clId="Web-{D31DBF45-5AF7-5FE4-8F25-E918B20DCAB0}" dt="2024-11-25T10:20:30.932" v="127" actId="20577"/>
        <pc:sldMkLst>
          <pc:docMk/>
          <pc:sldMk cId="261116772" sldId="262"/>
        </pc:sldMkLst>
        <pc:spChg chg="mod">
          <ac:chgData name="Tibor van de Kreeke (1074905)" userId="S::1074905@hr.nl::f8247be6-8990-491d-a040-be0cc934a931" providerId="AD" clId="Web-{D31DBF45-5AF7-5FE4-8F25-E918B20DCAB0}" dt="2024-11-25T10:20:30.932" v="127" actId="20577"/>
          <ac:spMkLst>
            <pc:docMk/>
            <pc:sldMk cId="261116772" sldId="262"/>
            <ac:spMk id="3" creationId="{27B53740-3666-E4B4-835E-AEC6D5B0E52D}"/>
          </ac:spMkLst>
        </pc:spChg>
      </pc:sldChg>
      <pc:sldChg chg="modSp">
        <pc:chgData name="Tibor van de Kreeke (1074905)" userId="S::1074905@hr.nl::f8247be6-8990-491d-a040-be0cc934a931" providerId="AD" clId="Web-{D31DBF45-5AF7-5FE4-8F25-E918B20DCAB0}" dt="2024-11-25T09:50:06.455" v="46" actId="20577"/>
        <pc:sldMkLst>
          <pc:docMk/>
          <pc:sldMk cId="3419867624" sldId="263"/>
        </pc:sldMkLst>
        <pc:spChg chg="mod">
          <ac:chgData name="Tibor van de Kreeke (1074905)" userId="S::1074905@hr.nl::f8247be6-8990-491d-a040-be0cc934a931" providerId="AD" clId="Web-{D31DBF45-5AF7-5FE4-8F25-E918B20DCAB0}" dt="2024-11-25T09:50:06.455" v="46" actId="20577"/>
          <ac:spMkLst>
            <pc:docMk/>
            <pc:sldMk cId="3419867624" sldId="263"/>
            <ac:spMk id="3" creationId="{44939625-92DA-075F-E126-FC018DA9F799}"/>
          </ac:spMkLst>
        </pc:spChg>
      </pc:sldChg>
      <pc:sldChg chg="modSp">
        <pc:chgData name="Tibor van de Kreeke (1074905)" userId="S::1074905@hr.nl::f8247be6-8990-491d-a040-be0cc934a931" providerId="AD" clId="Web-{D31DBF45-5AF7-5FE4-8F25-E918B20DCAB0}" dt="2024-11-25T10:20:56.511" v="160" actId="20577"/>
        <pc:sldMkLst>
          <pc:docMk/>
          <pc:sldMk cId="3891277915" sldId="264"/>
        </pc:sldMkLst>
        <pc:spChg chg="mod">
          <ac:chgData name="Tibor van de Kreeke (1074905)" userId="S::1074905@hr.nl::f8247be6-8990-491d-a040-be0cc934a931" providerId="AD" clId="Web-{D31DBF45-5AF7-5FE4-8F25-E918B20DCAB0}" dt="2024-11-25T10:20:56.511" v="160" actId="20577"/>
          <ac:spMkLst>
            <pc:docMk/>
            <pc:sldMk cId="3891277915" sldId="264"/>
            <ac:spMk id="3" creationId="{AE7EF45B-2C97-F68F-D415-B000D0A50025}"/>
          </ac:spMkLst>
        </pc:spChg>
      </pc:sldChg>
    </pc:docChg>
  </pc:docChgLst>
  <pc:docChgLst>
    <pc:chgData name="Ivo Bruinsma (1082102)" userId="S::1082102@hr.nl::86904b4c-bc69-40ff-b204-c71597161bc3" providerId="AD" clId="Web-{3B833AEC-3481-EDCB-DD32-931837C60E5F}"/>
    <pc:docChg chg="addSld modSld addMainMaster delMainMaster">
      <pc:chgData name="Ivo Bruinsma (1082102)" userId="S::1082102@hr.nl::86904b4c-bc69-40ff-b204-c71597161bc3" providerId="AD" clId="Web-{3B833AEC-3481-EDCB-DD32-931837C60E5F}" dt="2024-11-25T10:13:39.773" v="211" actId="20577"/>
      <pc:docMkLst>
        <pc:docMk/>
      </pc:docMkLst>
      <pc:sldChg chg="addSp delSp modSp mod setBg modClrScheme setClrOvrMap chgLayout">
        <pc:chgData name="Ivo Bruinsma (1082102)" userId="S::1082102@hr.nl::86904b4c-bc69-40ff-b204-c71597161bc3" providerId="AD" clId="Web-{3B833AEC-3481-EDCB-DD32-931837C60E5F}" dt="2024-11-25T09:07:07.115" v="17"/>
        <pc:sldMkLst>
          <pc:docMk/>
          <pc:sldMk cId="3351439039" sldId="256"/>
        </pc:sldMkLst>
        <pc:spChg chg="mod">
          <ac:chgData name="Ivo Bruinsma (1082102)" userId="S::1082102@hr.nl::86904b4c-bc69-40ff-b204-c71597161bc3" providerId="AD" clId="Web-{3B833AEC-3481-EDCB-DD32-931837C60E5F}" dt="2024-11-25T09:05:35.346" v="13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Ivo Bruinsma (1082102)" userId="S::1082102@hr.nl::86904b4c-bc69-40ff-b204-c71597161bc3" providerId="AD" clId="Web-{3B833AEC-3481-EDCB-DD32-931837C60E5F}" dt="2024-11-25T09:06:15.660" v="15" actId="20577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Ivo Bruinsma (1082102)" userId="S::1082102@hr.nl::86904b4c-bc69-40ff-b204-c71597161bc3" providerId="AD" clId="Web-{3B833AEC-3481-EDCB-DD32-931837C60E5F}" dt="2024-11-25T09:05:35.346" v="13"/>
          <ac:spMkLst>
            <pc:docMk/>
            <pc:sldMk cId="3351439039" sldId="256"/>
            <ac:spMk id="9" creationId="{6482F060-A4AF-4E0B-B364-7C6BA4AE9C03}"/>
          </ac:spMkLst>
        </pc:spChg>
        <pc:picChg chg="add del">
          <ac:chgData name="Ivo Bruinsma (1082102)" userId="S::1082102@hr.nl::86904b4c-bc69-40ff-b204-c71597161bc3" providerId="AD" clId="Web-{3B833AEC-3481-EDCB-DD32-931837C60E5F}" dt="2024-11-25T09:07:07.115" v="17"/>
          <ac:picMkLst>
            <pc:docMk/>
            <pc:sldMk cId="3351439039" sldId="256"/>
            <ac:picMk id="4" creationId="{CC3AD5F3-D3CD-F469-BDDF-FB3882E52C44}"/>
          </ac:picMkLst>
        </pc:picChg>
        <pc:cxnChg chg="add">
          <ac:chgData name="Ivo Bruinsma (1082102)" userId="S::1082102@hr.nl::86904b4c-bc69-40ff-b204-c71597161bc3" providerId="AD" clId="Web-{3B833AEC-3481-EDCB-DD32-931837C60E5F}" dt="2024-11-25T09:05:35.346" v="13"/>
          <ac:cxnSpMkLst>
            <pc:docMk/>
            <pc:sldMk cId="3351439039" sldId="256"/>
            <ac:cxnSpMk id="11" creationId="{B9EB6DAA-2F0C-43D5-A577-15D5D2C4E3F5}"/>
          </ac:cxnSpMkLst>
        </pc:cxnChg>
      </pc:sldChg>
      <pc:sldChg chg="modSp new">
        <pc:chgData name="Ivo Bruinsma (1082102)" userId="S::1082102@hr.nl::86904b4c-bc69-40ff-b204-c71597161bc3" providerId="AD" clId="Web-{3B833AEC-3481-EDCB-DD32-931837C60E5F}" dt="2024-11-25T09:40:32.347" v="168" actId="20577"/>
        <pc:sldMkLst>
          <pc:docMk/>
          <pc:sldMk cId="1394322260" sldId="257"/>
        </pc:sldMkLst>
        <pc:spChg chg="mod">
          <ac:chgData name="Ivo Bruinsma (1082102)" userId="S::1082102@hr.nl::86904b4c-bc69-40ff-b204-c71597161bc3" providerId="AD" clId="Web-{3B833AEC-3481-EDCB-DD32-931837C60E5F}" dt="2024-11-25T09:07:18.631" v="21" actId="20577"/>
          <ac:spMkLst>
            <pc:docMk/>
            <pc:sldMk cId="1394322260" sldId="257"/>
            <ac:spMk id="2" creationId="{C4DEF3F8-8CD3-5306-E337-DB0E4BCB07A2}"/>
          </ac:spMkLst>
        </pc:spChg>
        <pc:spChg chg="mod">
          <ac:chgData name="Ivo Bruinsma (1082102)" userId="S::1082102@hr.nl::86904b4c-bc69-40ff-b204-c71597161bc3" providerId="AD" clId="Web-{3B833AEC-3481-EDCB-DD32-931837C60E5F}" dt="2024-11-25T09:40:32.347" v="168" actId="20577"/>
          <ac:spMkLst>
            <pc:docMk/>
            <pc:sldMk cId="1394322260" sldId="257"/>
            <ac:spMk id="3" creationId="{C4CD739C-E4EF-2259-7217-F2693D6E2E52}"/>
          </ac:spMkLst>
        </pc:spChg>
      </pc:sldChg>
      <pc:sldChg chg="modSp">
        <pc:chgData name="Ivo Bruinsma (1082102)" userId="S::1082102@hr.nl::86904b4c-bc69-40ff-b204-c71597161bc3" providerId="AD" clId="Web-{3B833AEC-3481-EDCB-DD32-931837C60E5F}" dt="2024-11-25T09:39:34.001" v="158" actId="20577"/>
        <pc:sldMkLst>
          <pc:docMk/>
          <pc:sldMk cId="1630297758" sldId="260"/>
        </pc:sldMkLst>
        <pc:spChg chg="mod">
          <ac:chgData name="Ivo Bruinsma (1082102)" userId="S::1082102@hr.nl::86904b4c-bc69-40ff-b204-c71597161bc3" providerId="AD" clId="Web-{3B833AEC-3481-EDCB-DD32-931837C60E5F}" dt="2024-11-25T09:39:34.001" v="158" actId="20577"/>
          <ac:spMkLst>
            <pc:docMk/>
            <pc:sldMk cId="1630297758" sldId="260"/>
            <ac:spMk id="3" creationId="{E508BF88-F5C8-CD3E-8958-B447E0A9C661}"/>
          </ac:spMkLst>
        </pc:spChg>
      </pc:sldChg>
      <pc:sldChg chg="modSp new">
        <pc:chgData name="Ivo Bruinsma (1082102)" userId="S::1082102@hr.nl::86904b4c-bc69-40ff-b204-c71597161bc3" providerId="AD" clId="Web-{3B833AEC-3481-EDCB-DD32-931837C60E5F}" dt="2024-11-25T10:13:39.773" v="211" actId="20577"/>
        <pc:sldMkLst>
          <pc:docMk/>
          <pc:sldMk cId="3891277915" sldId="264"/>
        </pc:sldMkLst>
        <pc:spChg chg="mod">
          <ac:chgData name="Ivo Bruinsma (1082102)" userId="S::1082102@hr.nl::86904b4c-bc69-40ff-b204-c71597161bc3" providerId="AD" clId="Web-{3B833AEC-3481-EDCB-DD32-931837C60E5F}" dt="2024-11-25T10:12:47.662" v="182" actId="20577"/>
          <ac:spMkLst>
            <pc:docMk/>
            <pc:sldMk cId="3891277915" sldId="264"/>
            <ac:spMk id="2" creationId="{2FE9AC7D-89A1-797A-4967-538F39DD884C}"/>
          </ac:spMkLst>
        </pc:spChg>
        <pc:spChg chg="mod">
          <ac:chgData name="Ivo Bruinsma (1082102)" userId="S::1082102@hr.nl::86904b4c-bc69-40ff-b204-c71597161bc3" providerId="AD" clId="Web-{3B833AEC-3481-EDCB-DD32-931837C60E5F}" dt="2024-11-25T10:13:39.773" v="211" actId="20577"/>
          <ac:spMkLst>
            <pc:docMk/>
            <pc:sldMk cId="3891277915" sldId="264"/>
            <ac:spMk id="3" creationId="{AE7EF45B-2C97-F68F-D415-B000D0A50025}"/>
          </ac:spMkLst>
        </pc:spChg>
      </pc:sldChg>
      <pc:sldMasterChg chg="del delSldLayout">
        <pc:chgData name="Ivo Bruinsma (1082102)" userId="S::1082102@hr.nl::86904b4c-bc69-40ff-b204-c71597161bc3" providerId="AD" clId="Web-{3B833AEC-3481-EDCB-DD32-931837C60E5F}" dt="2024-11-25T09:05:35.346" v="13"/>
        <pc:sldMasterMkLst>
          <pc:docMk/>
          <pc:sldMasterMk cId="1710546820" sldId="2147483648"/>
        </pc:sldMasterMkLst>
        <pc:sldLayoutChg chg="del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addSldLayout">
        <pc:chgData name="Ivo Bruinsma (1082102)" userId="S::1082102@hr.nl::86904b4c-bc69-40ff-b204-c71597161bc3" providerId="AD" clId="Web-{3B833AEC-3481-EDCB-DD32-931837C60E5F}" dt="2024-11-25T09:05:35.346" v="13"/>
        <pc:sldMasterMkLst>
          <pc:docMk/>
          <pc:sldMasterMk cId="2440460913" sldId="2147483686"/>
        </pc:sldMasterMkLst>
        <pc:sldLayoutChg chg="add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2440460913" sldId="2147483686"/>
            <pc:sldLayoutMk cId="4116021048" sldId="2147483675"/>
          </pc:sldLayoutMkLst>
        </pc:sldLayoutChg>
        <pc:sldLayoutChg chg="add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2440460913" sldId="2147483686"/>
            <pc:sldLayoutMk cId="2337293834" sldId="2147483676"/>
          </pc:sldLayoutMkLst>
        </pc:sldLayoutChg>
        <pc:sldLayoutChg chg="add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2440460913" sldId="2147483686"/>
            <pc:sldLayoutMk cId="2048910440" sldId="2147483677"/>
          </pc:sldLayoutMkLst>
        </pc:sldLayoutChg>
        <pc:sldLayoutChg chg="add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2440460913" sldId="2147483686"/>
            <pc:sldLayoutMk cId="3808515032" sldId="2147483678"/>
          </pc:sldLayoutMkLst>
        </pc:sldLayoutChg>
        <pc:sldLayoutChg chg="add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2440460913" sldId="2147483686"/>
            <pc:sldLayoutMk cId="1529021757" sldId="2147483679"/>
          </pc:sldLayoutMkLst>
        </pc:sldLayoutChg>
        <pc:sldLayoutChg chg="add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2440460913" sldId="2147483686"/>
            <pc:sldLayoutMk cId="3179201386" sldId="2147483680"/>
          </pc:sldLayoutMkLst>
        </pc:sldLayoutChg>
        <pc:sldLayoutChg chg="add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2440460913" sldId="2147483686"/>
            <pc:sldLayoutMk cId="3532101729" sldId="2147483681"/>
          </pc:sldLayoutMkLst>
        </pc:sldLayoutChg>
        <pc:sldLayoutChg chg="add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2440460913" sldId="2147483686"/>
            <pc:sldLayoutMk cId="2148968591" sldId="2147483682"/>
          </pc:sldLayoutMkLst>
        </pc:sldLayoutChg>
        <pc:sldLayoutChg chg="add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2440460913" sldId="2147483686"/>
            <pc:sldLayoutMk cId="790607664" sldId="2147483683"/>
          </pc:sldLayoutMkLst>
        </pc:sldLayoutChg>
        <pc:sldLayoutChg chg="add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2440460913" sldId="2147483686"/>
            <pc:sldLayoutMk cId="2313386227" sldId="2147483684"/>
          </pc:sldLayoutMkLst>
        </pc:sldLayoutChg>
        <pc:sldLayoutChg chg="add">
          <pc:chgData name="Ivo Bruinsma (1082102)" userId="S::1082102@hr.nl::86904b4c-bc69-40ff-b204-c71597161bc3" providerId="AD" clId="Web-{3B833AEC-3481-EDCB-DD32-931837C60E5F}" dt="2024-11-25T09:05:35.346" v="13"/>
          <pc:sldLayoutMkLst>
            <pc:docMk/>
            <pc:sldMasterMk cId="2440460913" sldId="2147483686"/>
            <pc:sldLayoutMk cId="3755332027" sldId="2147483685"/>
          </pc:sldLayoutMkLst>
        </pc:sldLayoutChg>
      </pc:sldMasterChg>
    </pc:docChg>
  </pc:docChgLst>
  <pc:docChgLst>
    <pc:chgData name="Ruben Verzijl (1075056)" userId="S::1075056@hr.nl::eda79f61-82c1-413b-95a8-a0d71d595e99" providerId="AD" clId="Web-{7A8DEE8D-CA31-0993-6DE2-90455367EE51}"/>
    <pc:docChg chg="addSld modSld">
      <pc:chgData name="Ruben Verzijl (1075056)" userId="S::1075056@hr.nl::eda79f61-82c1-413b-95a8-a0d71d595e99" providerId="AD" clId="Web-{7A8DEE8D-CA31-0993-6DE2-90455367EE51}" dt="2024-11-25T10:22:47.852" v="60"/>
      <pc:docMkLst>
        <pc:docMk/>
      </pc:docMkLst>
      <pc:sldChg chg="modSp new">
        <pc:chgData name="Ruben Verzijl (1075056)" userId="S::1075056@hr.nl::eda79f61-82c1-413b-95a8-a0d71d595e99" providerId="AD" clId="Web-{7A8DEE8D-CA31-0993-6DE2-90455367EE51}" dt="2024-11-25T09:31:32.891" v="10" actId="20577"/>
        <pc:sldMkLst>
          <pc:docMk/>
          <pc:sldMk cId="1394473361" sldId="258"/>
        </pc:sldMkLst>
        <pc:spChg chg="mod">
          <ac:chgData name="Ruben Verzijl (1075056)" userId="S::1075056@hr.nl::eda79f61-82c1-413b-95a8-a0d71d595e99" providerId="AD" clId="Web-{7A8DEE8D-CA31-0993-6DE2-90455367EE51}" dt="2024-11-25T09:31:32.891" v="10" actId="20577"/>
          <ac:spMkLst>
            <pc:docMk/>
            <pc:sldMk cId="1394473361" sldId="258"/>
            <ac:spMk id="2" creationId="{98E7FFD2-D6A0-00F4-43A8-2083B5CD2B88}"/>
          </ac:spMkLst>
        </pc:spChg>
      </pc:sldChg>
      <pc:sldChg chg="modSp new mod modShow">
        <pc:chgData name="Ruben Verzijl (1075056)" userId="S::1075056@hr.nl::eda79f61-82c1-413b-95a8-a0d71d595e99" providerId="AD" clId="Web-{7A8DEE8D-CA31-0993-6DE2-90455367EE51}" dt="2024-11-25T09:37:18.313" v="59"/>
        <pc:sldMkLst>
          <pc:docMk/>
          <pc:sldMk cId="3844887096" sldId="259"/>
        </pc:sldMkLst>
        <pc:spChg chg="mod">
          <ac:chgData name="Ruben Verzijl (1075056)" userId="S::1075056@hr.nl::eda79f61-82c1-413b-95a8-a0d71d595e99" providerId="AD" clId="Web-{7A8DEE8D-CA31-0993-6DE2-90455367EE51}" dt="2024-11-25T09:35:19.886" v="58" actId="20577"/>
          <ac:spMkLst>
            <pc:docMk/>
            <pc:sldMk cId="3844887096" sldId="259"/>
            <ac:spMk id="2" creationId="{7E19588F-1018-F750-BE23-50A948A49F04}"/>
          </ac:spMkLst>
        </pc:spChg>
      </pc:sldChg>
      <pc:sldChg chg="new">
        <pc:chgData name="Ruben Verzijl (1075056)" userId="S::1075056@hr.nl::eda79f61-82c1-413b-95a8-a0d71d595e99" providerId="AD" clId="Web-{7A8DEE8D-CA31-0993-6DE2-90455367EE51}" dt="2024-11-25T10:22:47.852" v="60"/>
        <pc:sldMkLst>
          <pc:docMk/>
          <pc:sldMk cId="56882478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0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6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0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9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rgbClr val="FFFFFF"/>
                </a:solidFill>
              </a:rPr>
              <a:t>Sprint 4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sz="1800" err="1">
                <a:solidFill>
                  <a:srgbClr val="FFFFFF"/>
                </a:solidFill>
              </a:rPr>
              <a:t>AutoDick</a:t>
            </a:r>
          </a:p>
          <a:p>
            <a:r>
              <a:rPr lang="de-DE" sz="1500">
                <a:solidFill>
                  <a:srgbClr val="FFFFFF"/>
                </a:solidFill>
              </a:rPr>
              <a:t>25/11/2024</a:t>
            </a:r>
          </a:p>
          <a:p>
            <a:endParaRPr lang="de-DE" sz="1800">
              <a:solidFill>
                <a:srgbClr val="FFFFFF"/>
              </a:solidFill>
            </a:endParaRPr>
          </a:p>
          <a:p>
            <a:endParaRPr lang="de-DE" sz="1800">
              <a:solidFill>
                <a:srgbClr val="FFFFFF"/>
              </a:solidFill>
            </a:endParaRPr>
          </a:p>
          <a:p>
            <a:endParaRPr lang="de-DE" sz="1000">
              <a:solidFill>
                <a:srgbClr val="FFFFFF"/>
              </a:solidFill>
            </a:endParaRPr>
          </a:p>
          <a:p>
            <a:r>
              <a:rPr lang="de-DE" sz="1000" err="1">
                <a:solidFill>
                  <a:srgbClr val="FFFFFF"/>
                </a:solidFill>
              </a:rPr>
              <a:t>Ammiel</a:t>
            </a:r>
            <a:r>
              <a:rPr lang="de-DE" sz="1000">
                <a:solidFill>
                  <a:srgbClr val="FFFFFF"/>
                </a:solidFill>
              </a:rPr>
              <a:t>, Daan, Ivo, Ruben &amp; Tibor</a:t>
            </a:r>
            <a:endParaRPr lang="de-DE" sz="1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C3AD5F3-D3CD-F469-BDDF-FB3882E5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48" r="3" b="3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EF3F8-8CD3-5306-E337-DB0E4BCB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CD739C-E4EF-2259-7217-F2693D6E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nl-NL"/>
              <a:t>Project </a:t>
            </a:r>
            <a:r>
              <a:rPr lang="nl-NL" err="1"/>
              <a:t>recap</a:t>
            </a:r>
            <a:endParaRPr lang="nl-NL"/>
          </a:p>
          <a:p>
            <a:r>
              <a:rPr lang="nl-NL"/>
              <a:t>Documentatie</a:t>
            </a:r>
          </a:p>
          <a:p>
            <a:r>
              <a:rPr lang="nl-NL"/>
              <a:t>2 demo's</a:t>
            </a:r>
          </a:p>
          <a:p>
            <a:r>
              <a:rPr lang="nl-NL"/>
              <a:t>Nieuwe blik</a:t>
            </a:r>
          </a:p>
          <a:p>
            <a:r>
              <a:rPr lang="nl-NL" err="1"/>
              <a:t>Retrospective</a:t>
            </a:r>
            <a:endParaRPr lang="nl-NL"/>
          </a:p>
          <a:p>
            <a:r>
              <a:rPr lang="nl-NL"/>
              <a:t>Volgende sprint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pPr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432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 descr="Wedstrijd zeilen | Watersportverbond">
            <a:extLst>
              <a:ext uri="{FF2B5EF4-FFF2-40B4-BE49-F238E27FC236}">
                <a16:creationId xmlns:a16="http://schemas.microsoft.com/office/drawing/2014/main" id="{314A6A72-97EA-22AF-9C33-9FD0AA6936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1069" b="6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E7FFD2-D6A0-00F4-43A8-2083B5CD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NL"/>
              <a:t>Project </a:t>
            </a:r>
            <a:r>
              <a:rPr lang="nl-NL" err="1"/>
              <a:t>recap</a:t>
            </a:r>
          </a:p>
        </p:txBody>
      </p:sp>
      <p:cxnSp>
        <p:nvCxnSpPr>
          <p:cNvPr id="31" name="Straight Connector 12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B171205A-DE1F-267E-FEAE-F78BB73E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473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63856-BB28-6444-FE1E-A19EA5A0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Documentatie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08BF88-F5C8-CD3E-8958-B447E0A9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nl-NL"/>
              <a:t>Gebruikers onderzoek</a:t>
            </a:r>
          </a:p>
          <a:p>
            <a:r>
              <a:rPr lang="nl-NL" err="1"/>
              <a:t>Backlog</a:t>
            </a:r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29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A373-FA58-9277-3699-E1FFE5CA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Demo's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959C4D-FF15-BF71-6B91-8D358D68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nl-NL"/>
              <a:t>Bluetooth</a:t>
            </a:r>
          </a:p>
          <a:p>
            <a:r>
              <a:rPr lang="nl-NL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05828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51980-E33C-F6F6-D2DD-7194F60B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Nieuwe blik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939625-92DA-075F-E126-FC018DA9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Courier New" panose="020F0502020204030204" pitchFamily="34" charset="0"/>
              <a:buChar char="o"/>
            </a:pPr>
            <a:endParaRPr lang="nl-NL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nl-NL"/>
              <a:t>Batterij percentage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nl-NL"/>
              <a:t>Oranjevlag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nl-NL"/>
              <a:t>Dubbele verificatie voor afbreken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nl-NL"/>
              <a:t> 2 manieren wedstrijd starten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nl-NL"/>
              <a:t>Wedstrijd loggen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86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6830D-A426-8582-611D-9465A44C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Retrospective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53740-3666-E4B4-835E-AEC6D5B0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nl-NL"/>
              <a:t>Goed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nl-NL"/>
              <a:t>Voortgang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nl-NL"/>
              <a:t>Eisen opstellen voor deze periode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nl-NL"/>
          </a:p>
          <a:p>
            <a:r>
              <a:rPr lang="nl-NL"/>
              <a:t>Verbeterpunten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nl-NL"/>
              <a:t>Regelmatige </a:t>
            </a:r>
            <a:r>
              <a:rPr lang="nl-NL" err="1"/>
              <a:t>standups</a:t>
            </a:r>
            <a:r>
              <a:rPr lang="nl-NL"/>
              <a:t> 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nl-NL" sz="1600"/>
              <a:t>Afspreken om elke maandag en vrijdag het te doen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nl-NL" err="1"/>
              <a:t>Trello</a:t>
            </a:r>
            <a:r>
              <a:rPr lang="nl-NL"/>
              <a:t> bijhouden 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nl-NL" sz="1600"/>
              <a:t>Vrijdag na de workshop samen zitten voor de </a:t>
            </a:r>
            <a:r>
              <a:rPr lang="nl-NL" sz="1600" err="1"/>
              <a:t>trello</a:t>
            </a:r>
            <a:r>
              <a:rPr lang="nl-NL" sz="1600"/>
              <a:t>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11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9AC7D-89A1-797A-4967-538F39DD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Volgende sprint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EF45B-2C97-F68F-D415-B000D0A5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Courier New" panose="020F0502020204030204" pitchFamily="34" charset="0"/>
              <a:buChar char="o"/>
            </a:pPr>
            <a:r>
              <a:rPr lang="nl-NL"/>
              <a:t>Connectie Toeter met esp32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nl-NL"/>
              <a:t>Data ontvangen met bluetooth.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nl-NL"/>
              <a:t>Elektrisch schema.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27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97F1A-4B71-E4EA-5361-16A86B49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1E376A-6862-4C7E-B01D-CB2F27D0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824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41242B"/>
      </a:dk2>
      <a:lt2>
        <a:srgbClr val="E2E8E6"/>
      </a:lt2>
      <a:accent1>
        <a:srgbClr val="B13B66"/>
      </a:accent1>
      <a:accent2>
        <a:srgbClr val="C34DA9"/>
      </a:accent2>
      <a:accent3>
        <a:srgbClr val="C3534D"/>
      </a:accent3>
      <a:accent4>
        <a:srgbClr val="3BB182"/>
      </a:accent4>
      <a:accent5>
        <a:srgbClr val="47B2B4"/>
      </a:accent5>
      <a:accent6>
        <a:srgbClr val="3B7DB1"/>
      </a:accent6>
      <a:hlink>
        <a:srgbClr val="319470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RetrospectVTI</vt:lpstr>
      <vt:lpstr>Sprint 4</vt:lpstr>
      <vt:lpstr>Inhoud</vt:lpstr>
      <vt:lpstr>Project recap</vt:lpstr>
      <vt:lpstr>Documentatie</vt:lpstr>
      <vt:lpstr>Demo's</vt:lpstr>
      <vt:lpstr>Nieuwe blik</vt:lpstr>
      <vt:lpstr>Retrospective</vt:lpstr>
      <vt:lpstr>Volgende sprint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2024-11-25T09:01:28Z</dcterms:created>
  <dcterms:modified xsi:type="dcterms:W3CDTF">2024-11-25T10:29:51Z</dcterms:modified>
</cp:coreProperties>
</file>