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F4873-5D7E-83CD-AA1A-F5A64208C122}" v="58" dt="2025-01-06T10:30:29.719"/>
    <p1510:client id="{A07564FC-C38A-FD60-8EFF-D207D4F24174}" v="576" dt="2025-01-06T10:30:22.304"/>
    <p1510:client id="{D4DD6042-BBD4-5E65-3DBF-66C04739437E}" v="396" dt="2025-01-06T10:29:55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Verzijl (1075056)" userId="S::1075056@hr.nl::eda79f61-82c1-413b-95a8-a0d71d595e99" providerId="AD" clId="Web-{587F4873-5D7E-83CD-AA1A-F5A64208C122}"/>
    <pc:docChg chg="modSld">
      <pc:chgData name="Ruben Verzijl (1075056)" userId="S::1075056@hr.nl::eda79f61-82c1-413b-95a8-a0d71d595e99" providerId="AD" clId="Web-{587F4873-5D7E-83CD-AA1A-F5A64208C122}" dt="2025-01-06T10:30:29.469" v="56" actId="20577"/>
      <pc:docMkLst>
        <pc:docMk/>
      </pc:docMkLst>
      <pc:sldChg chg="modSp">
        <pc:chgData name="Ruben Verzijl (1075056)" userId="S::1075056@hr.nl::eda79f61-82c1-413b-95a8-a0d71d595e99" providerId="AD" clId="Web-{587F4873-5D7E-83CD-AA1A-F5A64208C122}" dt="2025-01-06T10:30:29.469" v="56" actId="20577"/>
        <pc:sldMkLst>
          <pc:docMk/>
          <pc:sldMk cId="3553214993" sldId="260"/>
        </pc:sldMkLst>
        <pc:spChg chg="mod">
          <ac:chgData name="Ruben Verzijl (1075056)" userId="S::1075056@hr.nl::eda79f61-82c1-413b-95a8-a0d71d595e99" providerId="AD" clId="Web-{587F4873-5D7E-83CD-AA1A-F5A64208C122}" dt="2025-01-06T10:30:29.469" v="56" actId="20577"/>
          <ac:spMkLst>
            <pc:docMk/>
            <pc:sldMk cId="3553214993" sldId="260"/>
            <ac:spMk id="8" creationId="{1CE745AB-C956-7CD8-47FD-41B0C853115D}"/>
          </ac:spMkLst>
        </pc:spChg>
        <pc:picChg chg="mod modCrop">
          <ac:chgData name="Ruben Verzijl (1075056)" userId="S::1075056@hr.nl::eda79f61-82c1-413b-95a8-a0d71d595e99" providerId="AD" clId="Web-{587F4873-5D7E-83CD-AA1A-F5A64208C122}" dt="2025-01-06T10:19:23.695" v="3"/>
          <ac:picMkLst>
            <pc:docMk/>
            <pc:sldMk cId="3553214993" sldId="260"/>
            <ac:picMk id="4" creationId="{7FE2BAF4-1D5F-71DE-C2EA-00A9417F1814}"/>
          </ac:picMkLst>
        </pc:picChg>
      </pc:sldChg>
    </pc:docChg>
  </pc:docChgLst>
  <pc:docChgLst>
    <pc:chgData name="Tibor van de Kreeke (1074905)" userId="S::1074905@hr.nl::f8247be6-8990-491d-a040-be0cc934a931" providerId="AD" clId="Web-{A07564FC-C38A-FD60-8EFF-D207D4F24174}"/>
    <pc:docChg chg="addSld delSld modSld">
      <pc:chgData name="Tibor van de Kreeke (1074905)" userId="S::1074905@hr.nl::f8247be6-8990-491d-a040-be0cc934a931" providerId="AD" clId="Web-{A07564FC-C38A-FD60-8EFF-D207D4F24174}" dt="2025-01-06T10:30:21.773" v="573" actId="20577"/>
      <pc:docMkLst>
        <pc:docMk/>
      </pc:docMkLst>
      <pc:sldChg chg="modSp">
        <pc:chgData name="Tibor van de Kreeke (1074905)" userId="S::1074905@hr.nl::f8247be6-8990-491d-a040-be0cc934a931" providerId="AD" clId="Web-{A07564FC-C38A-FD60-8EFF-D207D4F24174}" dt="2025-01-06T10:26:14.623" v="168" actId="20577"/>
        <pc:sldMkLst>
          <pc:docMk/>
          <pc:sldMk cId="3964606760" sldId="261"/>
        </pc:sldMkLst>
        <pc:spChg chg="mod">
          <ac:chgData name="Tibor van de Kreeke (1074905)" userId="S::1074905@hr.nl::f8247be6-8990-491d-a040-be0cc934a931" providerId="AD" clId="Web-{A07564FC-C38A-FD60-8EFF-D207D4F24174}" dt="2025-01-06T10:24:40.307" v="5" actId="20577"/>
          <ac:spMkLst>
            <pc:docMk/>
            <pc:sldMk cId="3964606760" sldId="261"/>
            <ac:spMk id="2" creationId="{5DD8B524-315A-3DAF-CB9A-A27F076DA751}"/>
          </ac:spMkLst>
        </pc:spChg>
        <pc:spChg chg="mod">
          <ac:chgData name="Tibor van de Kreeke (1074905)" userId="S::1074905@hr.nl::f8247be6-8990-491d-a040-be0cc934a931" providerId="AD" clId="Web-{A07564FC-C38A-FD60-8EFF-D207D4F24174}" dt="2025-01-06T10:26:14.623" v="168" actId="20577"/>
          <ac:spMkLst>
            <pc:docMk/>
            <pc:sldMk cId="3964606760" sldId="261"/>
            <ac:spMk id="3" creationId="{A74DD33A-EFE3-682E-89EB-1400848A5C48}"/>
          </ac:spMkLst>
        </pc:spChg>
      </pc:sldChg>
      <pc:sldChg chg="modSp new">
        <pc:chgData name="Tibor van de Kreeke (1074905)" userId="S::1074905@hr.nl::f8247be6-8990-491d-a040-be0cc934a931" providerId="AD" clId="Web-{A07564FC-C38A-FD60-8EFF-D207D4F24174}" dt="2025-01-06T10:27:26.313" v="286" actId="20577"/>
        <pc:sldMkLst>
          <pc:docMk/>
          <pc:sldMk cId="1745936324" sldId="263"/>
        </pc:sldMkLst>
        <pc:spChg chg="mod">
          <ac:chgData name="Tibor van de Kreeke (1074905)" userId="S::1074905@hr.nl::f8247be6-8990-491d-a040-be0cc934a931" providerId="AD" clId="Web-{A07564FC-C38A-FD60-8EFF-D207D4F24174}" dt="2025-01-06T10:26:30.218" v="194" actId="20577"/>
          <ac:spMkLst>
            <pc:docMk/>
            <pc:sldMk cId="1745936324" sldId="263"/>
            <ac:spMk id="2" creationId="{CF0E3779-AEA2-2141-059D-5CA8991E27FC}"/>
          </ac:spMkLst>
        </pc:spChg>
        <pc:spChg chg="mod">
          <ac:chgData name="Tibor van de Kreeke (1074905)" userId="S::1074905@hr.nl::f8247be6-8990-491d-a040-be0cc934a931" providerId="AD" clId="Web-{A07564FC-C38A-FD60-8EFF-D207D4F24174}" dt="2025-01-06T10:27:26.313" v="286" actId="20577"/>
          <ac:spMkLst>
            <pc:docMk/>
            <pc:sldMk cId="1745936324" sldId="263"/>
            <ac:spMk id="3" creationId="{024D5119-FBDC-D675-D614-6846B33D7A81}"/>
          </ac:spMkLst>
        </pc:spChg>
      </pc:sldChg>
      <pc:sldChg chg="modSp new">
        <pc:chgData name="Tibor van de Kreeke (1074905)" userId="S::1074905@hr.nl::f8247be6-8990-491d-a040-be0cc934a931" providerId="AD" clId="Web-{A07564FC-C38A-FD60-8EFF-D207D4F24174}" dt="2025-01-06T10:30:21.773" v="573" actId="20577"/>
        <pc:sldMkLst>
          <pc:docMk/>
          <pc:sldMk cId="2779045604" sldId="264"/>
        </pc:sldMkLst>
        <pc:spChg chg="mod">
          <ac:chgData name="Tibor van de Kreeke (1074905)" userId="S::1074905@hr.nl::f8247be6-8990-491d-a040-be0cc934a931" providerId="AD" clId="Web-{A07564FC-C38A-FD60-8EFF-D207D4F24174}" dt="2025-01-06T10:27:44.501" v="318" actId="20577"/>
          <ac:spMkLst>
            <pc:docMk/>
            <pc:sldMk cId="2779045604" sldId="264"/>
            <ac:spMk id="2" creationId="{1FC43D75-BAC3-ED3F-CC4C-C4023F4824A1}"/>
          </ac:spMkLst>
        </pc:spChg>
        <pc:spChg chg="mod">
          <ac:chgData name="Tibor van de Kreeke (1074905)" userId="S::1074905@hr.nl::f8247be6-8990-491d-a040-be0cc934a931" providerId="AD" clId="Web-{A07564FC-C38A-FD60-8EFF-D207D4F24174}" dt="2025-01-06T10:30:21.773" v="573" actId="20577"/>
          <ac:spMkLst>
            <pc:docMk/>
            <pc:sldMk cId="2779045604" sldId="264"/>
            <ac:spMk id="3" creationId="{E653484E-0E8E-B378-B84F-831F3CAA98B0}"/>
          </ac:spMkLst>
        </pc:spChg>
      </pc:sldChg>
      <pc:sldChg chg="modSp new del">
        <pc:chgData name="Tibor van de Kreeke (1074905)" userId="S::1074905@hr.nl::f8247be6-8990-491d-a040-be0cc934a931" providerId="AD" clId="Web-{A07564FC-C38A-FD60-8EFF-D207D4F24174}" dt="2025-01-06T10:29:05.504" v="481"/>
        <pc:sldMkLst>
          <pc:docMk/>
          <pc:sldMk cId="369791738" sldId="265"/>
        </pc:sldMkLst>
        <pc:spChg chg="mod">
          <ac:chgData name="Tibor van de Kreeke (1074905)" userId="S::1074905@hr.nl::f8247be6-8990-491d-a040-be0cc934a931" providerId="AD" clId="Web-{A07564FC-C38A-FD60-8EFF-D207D4F24174}" dt="2025-01-06T10:29:01.301" v="480" actId="20577"/>
          <ac:spMkLst>
            <pc:docMk/>
            <pc:sldMk cId="369791738" sldId="265"/>
            <ac:spMk id="2" creationId="{9FAD64F7-7E01-12E7-5374-67372220EF7F}"/>
          </ac:spMkLst>
        </pc:spChg>
      </pc:sldChg>
    </pc:docChg>
  </pc:docChgLst>
  <pc:docChgLst>
    <pc:chgData clId="Web-{D4DD6042-BBD4-5E65-3DBF-66C04739437E}"/>
    <pc:docChg chg="modSld">
      <pc:chgData name="" userId="" providerId="" clId="Web-{D4DD6042-BBD4-5E65-3DBF-66C04739437E}" dt="2025-01-06T09:11:36.570" v="5" actId="20577"/>
      <pc:docMkLst>
        <pc:docMk/>
      </pc:docMkLst>
      <pc:sldChg chg="modSp">
        <pc:chgData name="" userId="" providerId="" clId="Web-{D4DD6042-BBD4-5E65-3DBF-66C04739437E}" dt="2025-01-06T09:11:36.570" v="5" actId="20577"/>
        <pc:sldMkLst>
          <pc:docMk/>
          <pc:sldMk cId="3351439039" sldId="256"/>
        </pc:sldMkLst>
        <pc:spChg chg="mod">
          <ac:chgData name="" userId="" providerId="" clId="Web-{D4DD6042-BBD4-5E65-3DBF-66C04739437E}" dt="2025-01-06T09:11:36.570" v="5" actId="20577"/>
          <ac:spMkLst>
            <pc:docMk/>
            <pc:sldMk cId="3351439039" sldId="256"/>
            <ac:spMk id="2" creationId="{00000000-0000-0000-0000-000000000000}"/>
          </ac:spMkLst>
        </pc:spChg>
      </pc:sldChg>
    </pc:docChg>
  </pc:docChgLst>
  <pc:docChgLst>
    <pc:chgData name="Ivo Bruinsma (1082102)" userId="S::1082102@hr.nl::86904b4c-bc69-40ff-b204-c71597161bc3" providerId="AD" clId="Web-{D4DD6042-BBD4-5E65-3DBF-66C04739437E}"/>
    <pc:docChg chg="addSld modSld addMainMaster delMainMaster">
      <pc:chgData name="Ivo Bruinsma (1082102)" userId="S::1082102@hr.nl::86904b4c-bc69-40ff-b204-c71597161bc3" providerId="AD" clId="Web-{D4DD6042-BBD4-5E65-3DBF-66C04739437E}" dt="2025-01-06T10:29:55.283" v="388" actId="20577"/>
      <pc:docMkLst>
        <pc:docMk/>
      </pc:docMkLst>
      <pc:sldChg chg="addSp modSp mod setBg modClrScheme chgLayout">
        <pc:chgData name="Ivo Bruinsma (1082102)" userId="S::1082102@hr.nl::86904b4c-bc69-40ff-b204-c71597161bc3" providerId="AD" clId="Web-{D4DD6042-BBD4-5E65-3DBF-66C04739437E}" dt="2025-01-06T09:11:46.211" v="8"/>
        <pc:sldMkLst>
          <pc:docMk/>
          <pc:sldMk cId="3351439039" sldId="256"/>
        </pc:sldMkLst>
        <pc:spChg chg="mod">
          <ac:chgData name="Ivo Bruinsma (1082102)" userId="S::1082102@hr.nl::86904b4c-bc69-40ff-b204-c71597161bc3" providerId="AD" clId="Web-{D4DD6042-BBD4-5E65-3DBF-66C04739437E}" dt="2025-01-06T09:11:46.211" v="8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Ivo Bruinsma (1082102)" userId="S::1082102@hr.nl::86904b4c-bc69-40ff-b204-c71597161bc3" providerId="AD" clId="Web-{D4DD6042-BBD4-5E65-3DBF-66C04739437E}" dt="2025-01-06T09:11:46.211" v="8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Ivo Bruinsma (1082102)" userId="S::1082102@hr.nl::86904b4c-bc69-40ff-b204-c71597161bc3" providerId="AD" clId="Web-{D4DD6042-BBD4-5E65-3DBF-66C04739437E}" dt="2025-01-06T09:11:46.211" v="8"/>
          <ac:spMkLst>
            <pc:docMk/>
            <pc:sldMk cId="3351439039" sldId="256"/>
            <ac:spMk id="8" creationId="{D071C0CD-5EFD-45A1-AAFD-61C3D4A65188}"/>
          </ac:spMkLst>
        </pc:spChg>
        <pc:spChg chg="add">
          <ac:chgData name="Ivo Bruinsma (1082102)" userId="S::1082102@hr.nl::86904b4c-bc69-40ff-b204-c71597161bc3" providerId="AD" clId="Web-{D4DD6042-BBD4-5E65-3DBF-66C04739437E}" dt="2025-01-06T09:11:46.211" v="8"/>
          <ac:spMkLst>
            <pc:docMk/>
            <pc:sldMk cId="3351439039" sldId="256"/>
            <ac:spMk id="10" creationId="{8A03302C-20A2-4C4F-9760-E85AE1041385}"/>
          </ac:spMkLst>
        </pc:spChg>
        <pc:spChg chg="add">
          <ac:chgData name="Ivo Bruinsma (1082102)" userId="S::1082102@hr.nl::86904b4c-bc69-40ff-b204-c71597161bc3" providerId="AD" clId="Web-{D4DD6042-BBD4-5E65-3DBF-66C04739437E}" dt="2025-01-06T09:11:46.211" v="8"/>
          <ac:spMkLst>
            <pc:docMk/>
            <pc:sldMk cId="3351439039" sldId="256"/>
            <ac:spMk id="12" creationId="{D00F093B-0739-4429-B30D-D72924D08871}"/>
          </ac:spMkLst>
        </pc:spChg>
        <pc:spChg chg="add">
          <ac:chgData name="Ivo Bruinsma (1082102)" userId="S::1082102@hr.nl::86904b4c-bc69-40ff-b204-c71597161bc3" providerId="AD" clId="Web-{D4DD6042-BBD4-5E65-3DBF-66C04739437E}" dt="2025-01-06T09:11:46.211" v="8"/>
          <ac:spMkLst>
            <pc:docMk/>
            <pc:sldMk cId="3351439039" sldId="256"/>
            <ac:spMk id="14" creationId="{1BB92999-6A40-480A-8965-2F20DFB032B5}"/>
          </ac:spMkLst>
        </pc:spChg>
        <pc:cxnChg chg="add">
          <ac:chgData name="Ivo Bruinsma (1082102)" userId="S::1082102@hr.nl::86904b4c-bc69-40ff-b204-c71597161bc3" providerId="AD" clId="Web-{D4DD6042-BBD4-5E65-3DBF-66C04739437E}" dt="2025-01-06T09:11:46.211" v="8"/>
          <ac:cxnSpMkLst>
            <pc:docMk/>
            <pc:sldMk cId="3351439039" sldId="256"/>
            <ac:cxnSpMk id="16" creationId="{15573B87-7D61-460C-9ADA-EF63674E3A97}"/>
          </ac:cxnSpMkLst>
        </pc:cxnChg>
        <pc:cxnChg chg="add">
          <ac:chgData name="Ivo Bruinsma (1082102)" userId="S::1082102@hr.nl::86904b4c-bc69-40ff-b204-c71597161bc3" providerId="AD" clId="Web-{D4DD6042-BBD4-5E65-3DBF-66C04739437E}" dt="2025-01-06T09:11:46.211" v="8"/>
          <ac:cxnSpMkLst>
            <pc:docMk/>
            <pc:sldMk cId="3351439039" sldId="256"/>
            <ac:cxnSpMk id="18" creationId="{0AAF6B7C-985D-4351-9564-8DBDF5BB03EA}"/>
          </ac:cxnSpMkLst>
        </pc:cxnChg>
        <pc:cxnChg chg="add">
          <ac:chgData name="Ivo Bruinsma (1082102)" userId="S::1082102@hr.nl::86904b4c-bc69-40ff-b204-c71597161bc3" providerId="AD" clId="Web-{D4DD6042-BBD4-5E65-3DBF-66C04739437E}" dt="2025-01-06T09:11:46.211" v="8"/>
          <ac:cxnSpMkLst>
            <pc:docMk/>
            <pc:sldMk cId="3351439039" sldId="256"/>
            <ac:cxnSpMk id="20" creationId="{F88433F4-33AB-4CE1-9DE3-72A8403654F1}"/>
          </ac:cxnSpMkLst>
        </pc:cxnChg>
      </pc:sldChg>
      <pc:sldChg chg="modSp new">
        <pc:chgData name="Ivo Bruinsma (1082102)" userId="S::1082102@hr.nl::86904b4c-bc69-40ff-b204-c71597161bc3" providerId="AD" clId="Web-{D4DD6042-BBD4-5E65-3DBF-66C04739437E}" dt="2025-01-06T09:59:58.228" v="62" actId="20577"/>
        <pc:sldMkLst>
          <pc:docMk/>
          <pc:sldMk cId="1659342418" sldId="257"/>
        </pc:sldMkLst>
        <pc:spChg chg="mod">
          <ac:chgData name="Ivo Bruinsma (1082102)" userId="S::1082102@hr.nl::86904b4c-bc69-40ff-b204-c71597161bc3" providerId="AD" clId="Web-{D4DD6042-BBD4-5E65-3DBF-66C04739437E}" dt="2025-01-06T09:20:29.197" v="13" actId="20577"/>
          <ac:spMkLst>
            <pc:docMk/>
            <pc:sldMk cId="1659342418" sldId="257"/>
            <ac:spMk id="2" creationId="{2A4B182B-1B80-85FB-E752-DEA3C34946AA}"/>
          </ac:spMkLst>
        </pc:spChg>
        <pc:spChg chg="mod">
          <ac:chgData name="Ivo Bruinsma (1082102)" userId="S::1082102@hr.nl::86904b4c-bc69-40ff-b204-c71597161bc3" providerId="AD" clId="Web-{D4DD6042-BBD4-5E65-3DBF-66C04739437E}" dt="2025-01-06T09:59:58.228" v="62" actId="20577"/>
          <ac:spMkLst>
            <pc:docMk/>
            <pc:sldMk cId="1659342418" sldId="257"/>
            <ac:spMk id="3" creationId="{67C624CA-FAF3-5888-3F6C-7E6B301EB3ED}"/>
          </ac:spMkLst>
        </pc:spChg>
      </pc:sldChg>
      <pc:sldChg chg="addSp modSp new mod setBg setClrOvrMap">
        <pc:chgData name="Ivo Bruinsma (1082102)" userId="S::1082102@hr.nl::86904b4c-bc69-40ff-b204-c71597161bc3" providerId="AD" clId="Web-{D4DD6042-BBD4-5E65-3DBF-66C04739437E}" dt="2025-01-06T10:00:57.170" v="87"/>
        <pc:sldMkLst>
          <pc:docMk/>
          <pc:sldMk cId="3357809850" sldId="258"/>
        </pc:sldMkLst>
        <pc:spChg chg="mod">
          <ac:chgData name="Ivo Bruinsma (1082102)" userId="S::1082102@hr.nl::86904b4c-bc69-40ff-b204-c71597161bc3" providerId="AD" clId="Web-{D4DD6042-BBD4-5E65-3DBF-66C04739437E}" dt="2025-01-06T10:00:09.822" v="73" actId="20577"/>
          <ac:spMkLst>
            <pc:docMk/>
            <pc:sldMk cId="3357809850" sldId="258"/>
            <ac:spMk id="2" creationId="{D4C3E32A-266E-97D2-2BC7-FC3D5C7D92C5}"/>
          </ac:spMkLst>
        </pc:spChg>
        <pc:spChg chg="mod">
          <ac:chgData name="Ivo Bruinsma (1082102)" userId="S::1082102@hr.nl::86904b4c-bc69-40ff-b204-c71597161bc3" providerId="AD" clId="Web-{D4DD6042-BBD4-5E65-3DBF-66C04739437E}" dt="2025-01-06T10:00:57.170" v="87"/>
          <ac:spMkLst>
            <pc:docMk/>
            <pc:sldMk cId="3357809850" sldId="258"/>
            <ac:spMk id="3" creationId="{62E67B44-6999-C246-A862-22E91AC268AF}"/>
          </ac:spMkLst>
        </pc:spChg>
        <pc:spChg chg="add">
          <ac:chgData name="Ivo Bruinsma (1082102)" userId="S::1082102@hr.nl::86904b4c-bc69-40ff-b204-c71597161bc3" providerId="AD" clId="Web-{D4DD6042-BBD4-5E65-3DBF-66C04739437E}" dt="2025-01-06T10:00:57.170" v="87"/>
          <ac:spMkLst>
            <pc:docMk/>
            <pc:sldMk cId="3357809850" sldId="258"/>
            <ac:spMk id="9" creationId="{904DB13E-F722-4ED6-BB00-556651E95281}"/>
          </ac:spMkLst>
        </pc:spChg>
        <pc:spChg chg="add">
          <ac:chgData name="Ivo Bruinsma (1082102)" userId="S::1082102@hr.nl::86904b4c-bc69-40ff-b204-c71597161bc3" providerId="AD" clId="Web-{D4DD6042-BBD4-5E65-3DBF-66C04739437E}" dt="2025-01-06T10:00:57.170" v="87"/>
          <ac:spMkLst>
            <pc:docMk/>
            <pc:sldMk cId="3357809850" sldId="258"/>
            <ac:spMk id="11" creationId="{1E8D93C5-28EB-42D0-86CE-D804955653CC}"/>
          </ac:spMkLst>
        </pc:spChg>
        <pc:spChg chg="add">
          <ac:chgData name="Ivo Bruinsma (1082102)" userId="S::1082102@hr.nl::86904b4c-bc69-40ff-b204-c71597161bc3" providerId="AD" clId="Web-{D4DD6042-BBD4-5E65-3DBF-66C04739437E}" dt="2025-01-06T10:00:57.170" v="87"/>
          <ac:spMkLst>
            <pc:docMk/>
            <pc:sldMk cId="3357809850" sldId="258"/>
            <ac:spMk id="13" creationId="{AB1B1E7D-F76D-4744-AF85-239E6998A4C5}"/>
          </ac:spMkLst>
        </pc:spChg>
        <pc:spChg chg="add">
          <ac:chgData name="Ivo Bruinsma (1082102)" userId="S::1082102@hr.nl::86904b4c-bc69-40ff-b204-c71597161bc3" providerId="AD" clId="Web-{D4DD6042-BBD4-5E65-3DBF-66C04739437E}" dt="2025-01-06T10:00:57.170" v="87"/>
          <ac:spMkLst>
            <pc:docMk/>
            <pc:sldMk cId="3357809850" sldId="258"/>
            <ac:spMk id="15" creationId="{3BB65211-00DB-45B6-A223-033B2D19CBE8}"/>
          </ac:spMkLst>
        </pc:spChg>
        <pc:spChg chg="add">
          <ac:chgData name="Ivo Bruinsma (1082102)" userId="S::1082102@hr.nl::86904b4c-bc69-40ff-b204-c71597161bc3" providerId="AD" clId="Web-{D4DD6042-BBD4-5E65-3DBF-66C04739437E}" dt="2025-01-06T10:00:57.170" v="87"/>
          <ac:spMkLst>
            <pc:docMk/>
            <pc:sldMk cId="3357809850" sldId="258"/>
            <ac:spMk id="24" creationId="{0EE3ACC5-126D-4BA4-8B45-7F0B5B839C51}"/>
          </ac:spMkLst>
        </pc:spChg>
        <pc:spChg chg="add">
          <ac:chgData name="Ivo Bruinsma (1082102)" userId="S::1082102@hr.nl::86904b4c-bc69-40ff-b204-c71597161bc3" providerId="AD" clId="Web-{D4DD6042-BBD4-5E65-3DBF-66C04739437E}" dt="2025-01-06T10:00:57.170" v="87"/>
          <ac:spMkLst>
            <pc:docMk/>
            <pc:sldMk cId="3357809850" sldId="258"/>
            <ac:spMk id="26" creationId="{AB2868F7-FE10-4289-A5BD-90763C7A2F5A}"/>
          </ac:spMkLst>
        </pc:spChg>
        <pc:spChg chg="add">
          <ac:chgData name="Ivo Bruinsma (1082102)" userId="S::1082102@hr.nl::86904b4c-bc69-40ff-b204-c71597161bc3" providerId="AD" clId="Web-{D4DD6042-BBD4-5E65-3DBF-66C04739437E}" dt="2025-01-06T10:00:57.170" v="87"/>
          <ac:spMkLst>
            <pc:docMk/>
            <pc:sldMk cId="3357809850" sldId="258"/>
            <ac:spMk id="28" creationId="{BD94142C-10EE-487C-A327-404FDF358F22}"/>
          </ac:spMkLst>
        </pc:spChg>
        <pc:spChg chg="add">
          <ac:chgData name="Ivo Bruinsma (1082102)" userId="S::1082102@hr.nl::86904b4c-bc69-40ff-b204-c71597161bc3" providerId="AD" clId="Web-{D4DD6042-BBD4-5E65-3DBF-66C04739437E}" dt="2025-01-06T10:00:57.170" v="87"/>
          <ac:spMkLst>
            <pc:docMk/>
            <pc:sldMk cId="3357809850" sldId="258"/>
            <ac:spMk id="30" creationId="{5F7FAC2D-7A74-4939-A917-A1A5AF935685}"/>
          </ac:spMkLst>
        </pc:spChg>
        <pc:spChg chg="add">
          <ac:chgData name="Ivo Bruinsma (1082102)" userId="S::1082102@hr.nl::86904b4c-bc69-40ff-b204-c71597161bc3" providerId="AD" clId="Web-{D4DD6042-BBD4-5E65-3DBF-66C04739437E}" dt="2025-01-06T10:00:57.170" v="87"/>
          <ac:spMkLst>
            <pc:docMk/>
            <pc:sldMk cId="3357809850" sldId="258"/>
            <ac:spMk id="32" creationId="{BA53A868-C420-4BAE-9244-EC162AF05CFC}"/>
          </ac:spMkLst>
        </pc:spChg>
        <pc:picChg chg="add mod">
          <ac:chgData name="Ivo Bruinsma (1082102)" userId="S::1082102@hr.nl::86904b4c-bc69-40ff-b204-c71597161bc3" providerId="AD" clId="Web-{D4DD6042-BBD4-5E65-3DBF-66C04739437E}" dt="2025-01-06T10:00:35.324" v="86"/>
          <ac:picMkLst>
            <pc:docMk/>
            <pc:sldMk cId="3357809850" sldId="258"/>
            <ac:picMk id="4" creationId="{3972A3A3-5FD7-896F-E7D9-2B22273F3CBB}"/>
          </ac:picMkLst>
        </pc:picChg>
      </pc:sldChg>
      <pc:sldChg chg="modSp new">
        <pc:chgData name="Ivo Bruinsma (1082102)" userId="S::1082102@hr.nl::86904b4c-bc69-40ff-b204-c71597161bc3" providerId="AD" clId="Web-{D4DD6042-BBD4-5E65-3DBF-66C04739437E}" dt="2025-01-06T10:11:12.965" v="167" actId="20577"/>
        <pc:sldMkLst>
          <pc:docMk/>
          <pc:sldMk cId="1931931709" sldId="259"/>
        </pc:sldMkLst>
        <pc:spChg chg="mod">
          <ac:chgData name="Ivo Bruinsma (1082102)" userId="S::1082102@hr.nl::86904b4c-bc69-40ff-b204-c71597161bc3" providerId="AD" clId="Web-{D4DD6042-BBD4-5E65-3DBF-66C04739437E}" dt="2025-01-06T10:11:12.965" v="167" actId="20577"/>
          <ac:spMkLst>
            <pc:docMk/>
            <pc:sldMk cId="1931931709" sldId="259"/>
            <ac:spMk id="2" creationId="{C5DCFDE3-360C-BF14-3749-8992F5498A7F}"/>
          </ac:spMkLst>
        </pc:spChg>
        <pc:spChg chg="mod">
          <ac:chgData name="Ivo Bruinsma (1082102)" userId="S::1082102@hr.nl::86904b4c-bc69-40ff-b204-c71597161bc3" providerId="AD" clId="Web-{D4DD6042-BBD4-5E65-3DBF-66C04739437E}" dt="2025-01-06T10:04:40.311" v="140" actId="20577"/>
          <ac:spMkLst>
            <pc:docMk/>
            <pc:sldMk cId="1931931709" sldId="259"/>
            <ac:spMk id="3" creationId="{ABCB5E6E-E25B-AB57-516B-F2C4E56CAB67}"/>
          </ac:spMkLst>
        </pc:spChg>
      </pc:sldChg>
      <pc:sldChg chg="addSp delSp modSp new mod setBg">
        <pc:chgData name="Ivo Bruinsma (1082102)" userId="S::1082102@hr.nl::86904b4c-bc69-40ff-b204-c71597161bc3" providerId="AD" clId="Web-{D4DD6042-BBD4-5E65-3DBF-66C04739437E}" dt="2025-01-06T10:18:49.999" v="195"/>
        <pc:sldMkLst>
          <pc:docMk/>
          <pc:sldMk cId="3553214993" sldId="260"/>
        </pc:sldMkLst>
        <pc:spChg chg="mod ord">
          <ac:chgData name="Ivo Bruinsma (1082102)" userId="S::1082102@hr.nl::86904b4c-bc69-40ff-b204-c71597161bc3" providerId="AD" clId="Web-{D4DD6042-BBD4-5E65-3DBF-66C04739437E}" dt="2025-01-06T10:18:49.999" v="195"/>
          <ac:spMkLst>
            <pc:docMk/>
            <pc:sldMk cId="3553214993" sldId="260"/>
            <ac:spMk id="2" creationId="{66BDEA73-80E1-66BC-FE19-271B35F808EB}"/>
          </ac:spMkLst>
        </pc:spChg>
        <pc:spChg chg="add del">
          <ac:chgData name="Ivo Bruinsma (1082102)" userId="S::1082102@hr.nl::86904b4c-bc69-40ff-b204-c71597161bc3" providerId="AD" clId="Web-{D4DD6042-BBD4-5E65-3DBF-66C04739437E}" dt="2025-01-06T10:18:48.781" v="194"/>
          <ac:spMkLst>
            <pc:docMk/>
            <pc:sldMk cId="3553214993" sldId="260"/>
            <ac:spMk id="3" creationId="{CD247DB7-C80A-6331-4E65-015FB3959F37}"/>
          </ac:spMkLst>
        </pc:spChg>
        <pc:spChg chg="add del">
          <ac:chgData name="Ivo Bruinsma (1082102)" userId="S::1082102@hr.nl::86904b4c-bc69-40ff-b204-c71597161bc3" providerId="AD" clId="Web-{D4DD6042-BBD4-5E65-3DBF-66C04739437E}" dt="2025-01-06T10:18:49.999" v="195"/>
          <ac:spMkLst>
            <pc:docMk/>
            <pc:sldMk cId="3553214993" sldId="260"/>
            <ac:spMk id="8" creationId="{1CE745AB-C956-7CD8-47FD-41B0C853115D}"/>
          </ac:spMkLst>
        </pc:spChg>
        <pc:spChg chg="add del">
          <ac:chgData name="Ivo Bruinsma (1082102)" userId="S::1082102@hr.nl::86904b4c-bc69-40ff-b204-c71597161bc3" providerId="AD" clId="Web-{D4DD6042-BBD4-5E65-3DBF-66C04739437E}" dt="2025-01-06T10:18:49.999" v="195"/>
          <ac:spMkLst>
            <pc:docMk/>
            <pc:sldMk cId="3553214993" sldId="260"/>
            <ac:spMk id="11" creationId="{62E3493C-9EE5-40C5-9902-4A0416374CD5}"/>
          </ac:spMkLst>
        </pc:spChg>
        <pc:spChg chg="add del">
          <ac:chgData name="Ivo Bruinsma (1082102)" userId="S::1082102@hr.nl::86904b4c-bc69-40ff-b204-c71597161bc3" providerId="AD" clId="Web-{D4DD6042-BBD4-5E65-3DBF-66C04739437E}" dt="2025-01-06T10:18:49.999" v="195"/>
          <ac:spMkLst>
            <pc:docMk/>
            <pc:sldMk cId="3553214993" sldId="260"/>
            <ac:spMk id="13" creationId="{C93C2DD8-0EC6-4B41-91E6-4A8E336AF89A}"/>
          </ac:spMkLst>
        </pc:spChg>
        <pc:spChg chg="add del">
          <ac:chgData name="Ivo Bruinsma (1082102)" userId="S::1082102@hr.nl::86904b4c-bc69-40ff-b204-c71597161bc3" providerId="AD" clId="Web-{D4DD6042-BBD4-5E65-3DBF-66C04739437E}" dt="2025-01-06T10:18:49.999" v="195"/>
          <ac:spMkLst>
            <pc:docMk/>
            <pc:sldMk cId="3553214993" sldId="260"/>
            <ac:spMk id="15" creationId="{D5E3F933-FC69-4374-A35F-CF40365370FB}"/>
          </ac:spMkLst>
        </pc:spChg>
        <pc:picChg chg="add del mod ord">
          <ac:chgData name="Ivo Bruinsma (1082102)" userId="S::1082102@hr.nl::86904b4c-bc69-40ff-b204-c71597161bc3" providerId="AD" clId="Web-{D4DD6042-BBD4-5E65-3DBF-66C04739437E}" dt="2025-01-06T10:18:49.999" v="195"/>
          <ac:picMkLst>
            <pc:docMk/>
            <pc:sldMk cId="3553214993" sldId="260"/>
            <ac:picMk id="4" creationId="{7FE2BAF4-1D5F-71DE-C2EA-00A9417F1814}"/>
          </ac:picMkLst>
        </pc:picChg>
      </pc:sldChg>
      <pc:sldChg chg="modSp new">
        <pc:chgData name="Ivo Bruinsma (1082102)" userId="S::1082102@hr.nl::86904b4c-bc69-40ff-b204-c71597161bc3" providerId="AD" clId="Web-{D4DD6042-BBD4-5E65-3DBF-66C04739437E}" dt="2025-01-06T10:19:18.627" v="204" actId="20577"/>
        <pc:sldMkLst>
          <pc:docMk/>
          <pc:sldMk cId="3964606760" sldId="261"/>
        </pc:sldMkLst>
        <pc:spChg chg="mod">
          <ac:chgData name="Ivo Bruinsma (1082102)" userId="S::1082102@hr.nl::86904b4c-bc69-40ff-b204-c71597161bc3" providerId="AD" clId="Web-{D4DD6042-BBD4-5E65-3DBF-66C04739437E}" dt="2025-01-06T10:19:18.627" v="204" actId="20577"/>
          <ac:spMkLst>
            <pc:docMk/>
            <pc:sldMk cId="3964606760" sldId="261"/>
            <ac:spMk id="2" creationId="{5DD8B524-315A-3DAF-CB9A-A27F076DA751}"/>
          </ac:spMkLst>
        </pc:spChg>
      </pc:sldChg>
      <pc:sldChg chg="modSp new">
        <pc:chgData name="Ivo Bruinsma (1082102)" userId="S::1082102@hr.nl::86904b4c-bc69-40ff-b204-c71597161bc3" providerId="AD" clId="Web-{D4DD6042-BBD4-5E65-3DBF-66C04739437E}" dt="2025-01-06T10:29:55.283" v="388" actId="20577"/>
        <pc:sldMkLst>
          <pc:docMk/>
          <pc:sldMk cId="39457457" sldId="262"/>
        </pc:sldMkLst>
        <pc:spChg chg="mod">
          <ac:chgData name="Ivo Bruinsma (1082102)" userId="S::1082102@hr.nl::86904b4c-bc69-40ff-b204-c71597161bc3" providerId="AD" clId="Web-{D4DD6042-BBD4-5E65-3DBF-66C04739437E}" dt="2025-01-06T10:19:27.783" v="215" actId="20577"/>
          <ac:spMkLst>
            <pc:docMk/>
            <pc:sldMk cId="39457457" sldId="262"/>
            <ac:spMk id="2" creationId="{8793714A-6432-3B3C-9674-E49E1CF1C509}"/>
          </ac:spMkLst>
        </pc:spChg>
        <pc:spChg chg="mod">
          <ac:chgData name="Ivo Bruinsma (1082102)" userId="S::1082102@hr.nl::86904b4c-bc69-40ff-b204-c71597161bc3" providerId="AD" clId="Web-{D4DD6042-BBD4-5E65-3DBF-66C04739437E}" dt="2025-01-06T10:29:55.283" v="388" actId="20577"/>
          <ac:spMkLst>
            <pc:docMk/>
            <pc:sldMk cId="39457457" sldId="262"/>
            <ac:spMk id="3" creationId="{555E0142-C348-4F93-DEF4-E4CC67138871}"/>
          </ac:spMkLst>
        </pc:spChg>
      </pc:sldChg>
      <pc:sldMasterChg chg="del delSldLayout">
        <pc:chgData name="Ivo Bruinsma (1082102)" userId="S::1082102@hr.nl::86904b4c-bc69-40ff-b204-c71597161bc3" providerId="AD" clId="Web-{D4DD6042-BBD4-5E65-3DBF-66C04739437E}" dt="2025-01-06T09:11:46.211" v="8"/>
        <pc:sldMasterMkLst>
          <pc:docMk/>
          <pc:sldMasterMk cId="1710546820" sldId="2147483648"/>
        </pc:sldMasterMkLst>
        <pc:sldLayoutChg chg="del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addSldLayout">
        <pc:chgData name="Ivo Bruinsma (1082102)" userId="S::1082102@hr.nl::86904b4c-bc69-40ff-b204-c71597161bc3" providerId="AD" clId="Web-{D4DD6042-BBD4-5E65-3DBF-66C04739437E}" dt="2025-01-06T09:11:46.211" v="8"/>
        <pc:sldMasterMkLst>
          <pc:docMk/>
          <pc:sldMasterMk cId="3359875451" sldId="2147483683"/>
        </pc:sldMasterMkLst>
        <pc:sldLayoutChg chg="add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3359875451" sldId="2147483683"/>
            <pc:sldLayoutMk cId="2621475084" sldId="2147483672"/>
          </pc:sldLayoutMkLst>
        </pc:sldLayoutChg>
        <pc:sldLayoutChg chg="add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3359875451" sldId="2147483683"/>
            <pc:sldLayoutMk cId="388162665" sldId="2147483673"/>
          </pc:sldLayoutMkLst>
        </pc:sldLayoutChg>
        <pc:sldLayoutChg chg="add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3359875451" sldId="2147483683"/>
            <pc:sldLayoutMk cId="3419130034" sldId="2147483674"/>
          </pc:sldLayoutMkLst>
        </pc:sldLayoutChg>
        <pc:sldLayoutChg chg="add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3359875451" sldId="2147483683"/>
            <pc:sldLayoutMk cId="1826082378" sldId="2147483675"/>
          </pc:sldLayoutMkLst>
        </pc:sldLayoutChg>
        <pc:sldLayoutChg chg="add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3359875451" sldId="2147483683"/>
            <pc:sldLayoutMk cId="995971217" sldId="2147483676"/>
          </pc:sldLayoutMkLst>
        </pc:sldLayoutChg>
        <pc:sldLayoutChg chg="add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3359875451" sldId="2147483683"/>
            <pc:sldLayoutMk cId="1321146019" sldId="2147483677"/>
          </pc:sldLayoutMkLst>
        </pc:sldLayoutChg>
        <pc:sldLayoutChg chg="add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3359875451" sldId="2147483683"/>
            <pc:sldLayoutMk cId="2990364168" sldId="2147483678"/>
          </pc:sldLayoutMkLst>
        </pc:sldLayoutChg>
        <pc:sldLayoutChg chg="add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3359875451" sldId="2147483683"/>
            <pc:sldLayoutMk cId="434442189" sldId="2147483679"/>
          </pc:sldLayoutMkLst>
        </pc:sldLayoutChg>
        <pc:sldLayoutChg chg="add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3359875451" sldId="2147483683"/>
            <pc:sldLayoutMk cId="712278019" sldId="2147483680"/>
          </pc:sldLayoutMkLst>
        </pc:sldLayoutChg>
        <pc:sldLayoutChg chg="add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3359875451" sldId="2147483683"/>
            <pc:sldLayoutMk cId="3742439617" sldId="2147483681"/>
          </pc:sldLayoutMkLst>
        </pc:sldLayoutChg>
        <pc:sldLayoutChg chg="add">
          <pc:chgData name="Ivo Bruinsma (1082102)" userId="S::1082102@hr.nl::86904b4c-bc69-40ff-b204-c71597161bc3" providerId="AD" clId="Web-{D4DD6042-BBD4-5E65-3DBF-66C04739437E}" dt="2025-01-06T09:11:46.211" v="8"/>
          <pc:sldLayoutMkLst>
            <pc:docMk/>
            <pc:sldMasterMk cId="3359875451" sldId="2147483683"/>
            <pc:sldLayoutMk cId="1154144045" sldId="214748368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1/6/2025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4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7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4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7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4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3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608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72" r:id="rId5"/>
    <p:sldLayoutId id="2147483677" r:id="rId6"/>
    <p:sldLayoutId id="2147483673" r:id="rId7"/>
    <p:sldLayoutId id="2147483674" r:id="rId8"/>
    <p:sldLayoutId id="2147483675" r:id="rId9"/>
    <p:sldLayoutId id="2147483676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6286" y="1446715"/>
            <a:ext cx="9637485" cy="3299335"/>
          </a:xfrm>
        </p:spPr>
        <p:txBody>
          <a:bodyPr>
            <a:normAutofit/>
          </a:bodyPr>
          <a:lstStyle/>
          <a:p>
            <a:r>
              <a:rPr lang="de-DE"/>
              <a:t>Sprint 6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06286" y="4842627"/>
            <a:ext cx="9637485" cy="72922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AutoDick</a:t>
            </a:r>
          </a:p>
          <a:p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B182B-1B80-85FB-E752-DEA3C349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Inhoud 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C624CA-FAF3-5888-3F6C-7E6B301E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Recap</a:t>
            </a:r>
          </a:p>
          <a:p>
            <a:pPr>
              <a:buClr>
                <a:srgbClr val="262626"/>
              </a:buClr>
            </a:pPr>
            <a:r>
              <a:rPr lang="nl-NL"/>
              <a:t>Soundfiles + Toeter</a:t>
            </a:r>
          </a:p>
          <a:p>
            <a:pPr>
              <a:buClr>
                <a:srgbClr val="262626"/>
              </a:buClr>
            </a:pPr>
            <a:r>
              <a:rPr lang="nl-NL"/>
              <a:t> Volgende sprint</a:t>
            </a:r>
          </a:p>
        </p:txBody>
      </p:sp>
    </p:spTree>
    <p:extLst>
      <p:ext uri="{BB962C8B-B14F-4D97-AF65-F5344CB8AC3E}">
        <p14:creationId xmlns:p14="http://schemas.microsoft.com/office/powerpoint/2010/main" val="165934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C3E32A-266E-97D2-2BC7-FC3D5C7D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E67B44-6999-C246-A862-22E91AC2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493" y="4708186"/>
            <a:ext cx="2978282" cy="9922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pc="80">
                <a:solidFill>
                  <a:schemeClr val="bg1"/>
                </a:solidFill>
              </a:rPr>
              <a:t>Zeilwedstrijd automatiseren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 descr="Afbeelding met tekst, diagram, Lettertype, lijn&#10;&#10;Automatisch gegenereerde beschrijving">
            <a:extLst>
              <a:ext uri="{FF2B5EF4-FFF2-40B4-BE49-F238E27FC236}">
                <a16:creationId xmlns:a16="http://schemas.microsoft.com/office/drawing/2014/main" id="{3972A3A3-5FD7-896F-E7D9-2B22273F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70" y="1000812"/>
            <a:ext cx="6202238" cy="48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0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CFDE3-360C-BF14-3749-8992F549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Soundfiles + Toeter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CB5E6E-E25B-AB57-516B-F2C4E56C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Combineren sounds in combinatie met timer</a:t>
            </a:r>
          </a:p>
          <a:p>
            <a:pPr>
              <a:buClr>
                <a:srgbClr val="262626"/>
              </a:buClr>
            </a:pPr>
            <a:r>
              <a:rPr lang="nl-NL"/>
              <a:t>Toeter signaal met timer</a:t>
            </a:r>
          </a:p>
        </p:txBody>
      </p:sp>
    </p:spTree>
    <p:extLst>
      <p:ext uri="{BB962C8B-B14F-4D97-AF65-F5344CB8AC3E}">
        <p14:creationId xmlns:p14="http://schemas.microsoft.com/office/powerpoint/2010/main" val="193193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2E3493C-9EE5-40C5-9902-4A0416374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C2DD8-0EC6-4B41-91E6-4A8E336AF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Tijdelijke aanduiding voor inhoud 3" descr="Afbeelding met cirkel, schermopname, diagram, patroon&#10;&#10;Automatisch gegenereerde beschrijving">
            <a:extLst>
              <a:ext uri="{FF2B5EF4-FFF2-40B4-BE49-F238E27FC236}">
                <a16:creationId xmlns:a16="http://schemas.microsoft.com/office/drawing/2014/main" id="{7FE2BAF4-1D5F-71DE-C2EA-00A9417F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" r="-565" b="-142"/>
          <a:stretch/>
        </p:blipFill>
        <p:spPr>
          <a:xfrm>
            <a:off x="143982" y="237744"/>
            <a:ext cx="4234090" cy="63914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E3F933-FC69-4374-A35F-CF403653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494" y="374904"/>
            <a:ext cx="7440649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BDEA73-80E1-66BC-FE19-271B35F8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192" y="642593"/>
            <a:ext cx="6280826" cy="1746504"/>
          </a:xfrm>
        </p:spPr>
        <p:txBody>
          <a:bodyPr>
            <a:normAutofit/>
          </a:bodyPr>
          <a:lstStyle/>
          <a:p>
            <a:r>
              <a:rPr lang="nl-NL"/>
              <a:t>Nieuw ontwerp plaat en keuze box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E745AB-C956-7CD8-47FD-41B0C853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2386584"/>
            <a:ext cx="6280826" cy="3648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Onderdelen</a:t>
            </a:r>
          </a:p>
          <a:p>
            <a:pPr marL="285750" indent="-285750">
              <a:buFont typeface="Arial" pitchFamily="18" charset="0"/>
              <a:buChar char="•"/>
            </a:pPr>
            <a:r>
              <a:rPr lang="en-US"/>
              <a:t>Speaker</a:t>
            </a:r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/>
              <a:t>On/off</a:t>
            </a:r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err="1"/>
              <a:t>Toeter</a:t>
            </a:r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/>
              <a:t>Draden</a:t>
            </a:r>
          </a:p>
        </p:txBody>
      </p:sp>
    </p:spTree>
    <p:extLst>
      <p:ext uri="{BB962C8B-B14F-4D97-AF65-F5344CB8AC3E}">
        <p14:creationId xmlns:p14="http://schemas.microsoft.com/office/powerpoint/2010/main" val="355321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8B524-315A-3DAF-CB9A-A27F076D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Volgende sprint: fisiek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4DD33A-EFE3-682E-89EB-1400848A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Accu aanschaffen en integreren.</a:t>
            </a:r>
          </a:p>
          <a:p>
            <a:pPr>
              <a:buClr>
                <a:srgbClr val="262626"/>
              </a:buClr>
            </a:pPr>
            <a:r>
              <a:rPr lang="nl-NL"/>
              <a:t>Boven plaat snijden en integreren.</a:t>
            </a:r>
          </a:p>
          <a:p>
            <a:pPr>
              <a:buClr>
                <a:srgbClr val="262626"/>
              </a:buClr>
            </a:pPr>
            <a:r>
              <a:rPr lang="nl-NL"/>
              <a:t>Schakeling opnieuw schakelen volgen elektrisch schema en in de box zetten.</a:t>
            </a:r>
          </a:p>
        </p:txBody>
      </p:sp>
    </p:spTree>
    <p:extLst>
      <p:ext uri="{BB962C8B-B14F-4D97-AF65-F5344CB8AC3E}">
        <p14:creationId xmlns:p14="http://schemas.microsoft.com/office/powerpoint/2010/main" val="396460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3779-AEA2-2141-059D-5CA8991E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Volgende</a:t>
            </a:r>
            <a:r>
              <a:rPr lang="en-US"/>
              <a:t> sprint: final touches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5119-FBDC-D675-D614-6846B33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Oranje</a:t>
            </a:r>
            <a:r>
              <a:rPr lang="en-US"/>
              <a:t> </a:t>
            </a:r>
            <a:r>
              <a:rPr lang="en-US" err="1"/>
              <a:t>vlag</a:t>
            </a:r>
            <a:r>
              <a:rPr lang="en-US"/>
              <a:t> knop.</a:t>
            </a:r>
          </a:p>
          <a:p>
            <a:pPr>
              <a:buClr>
                <a:srgbClr val="262626"/>
              </a:buClr>
            </a:pPr>
            <a:r>
              <a:rPr lang="en-US" err="1"/>
              <a:t>Vlaggen</a:t>
            </a:r>
            <a:r>
              <a:rPr lang="en-US"/>
              <a:t>/</a:t>
            </a:r>
            <a:r>
              <a:rPr lang="en-US" err="1"/>
              <a:t>signalen</a:t>
            </a:r>
            <a:r>
              <a:rPr lang="en-US"/>
              <a:t> </a:t>
            </a:r>
            <a:r>
              <a:rPr lang="en-US" err="1"/>
              <a:t>loggen</a:t>
            </a:r>
            <a:r>
              <a:rPr lang="en-US"/>
              <a:t>.</a:t>
            </a:r>
          </a:p>
          <a:p>
            <a:pPr>
              <a:buClr>
                <a:srgbClr val="262626"/>
              </a:buClr>
            </a:pPr>
            <a:r>
              <a:rPr lang="en-US" err="1"/>
              <a:t>Huidige</a:t>
            </a:r>
            <a:r>
              <a:rPr lang="en-US"/>
              <a:t> preset laten </a:t>
            </a:r>
            <a:r>
              <a:rPr lang="en-US" err="1"/>
              <a:t>zien</a:t>
            </a:r>
            <a:r>
              <a:rPr lang="en-US"/>
              <a:t>.</a:t>
            </a:r>
          </a:p>
          <a:p>
            <a:pPr>
              <a:buClr>
                <a:srgbClr val="262626"/>
              </a:buClr>
            </a:pPr>
            <a:r>
              <a:rPr lang="en-US" err="1"/>
              <a:t>Eventueel</a:t>
            </a:r>
            <a:r>
              <a:rPr lang="en-US"/>
              <a:t> </a:t>
            </a:r>
            <a:r>
              <a:rPr lang="en-US" err="1"/>
              <a:t>opmaak</a:t>
            </a:r>
            <a:r>
              <a:rPr lang="en-US"/>
              <a:t> </a:t>
            </a:r>
            <a:r>
              <a:rPr lang="en-US" err="1"/>
              <a:t>aanpassen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93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3D75-BAC3-ED3F-CC4C-C4023F48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Volgende</a:t>
            </a:r>
            <a:r>
              <a:rPr lang="en-US"/>
              <a:t> sprint: </a:t>
            </a:r>
            <a:r>
              <a:rPr lang="en-US" err="1"/>
              <a:t>Documentati</a:t>
            </a:r>
            <a:r>
              <a:rPr lang="en-US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484E-0E8E-B378-B84F-831F3CAA9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err="1"/>
              <a:t>Gebruikers</a:t>
            </a:r>
            <a:r>
              <a:rPr lang="en-US"/>
              <a:t> </a:t>
            </a:r>
            <a:r>
              <a:rPr lang="en-US" err="1"/>
              <a:t>onderzoek</a:t>
            </a:r>
            <a:endParaRPr lang="en-US"/>
          </a:p>
          <a:p>
            <a:pPr>
              <a:buClr>
                <a:srgbClr val="262626"/>
              </a:buClr>
            </a:pPr>
            <a:r>
              <a:rPr lang="en-US" err="1"/>
              <a:t>Demovideo</a:t>
            </a:r>
            <a:endParaRPr lang="en-US"/>
          </a:p>
          <a:p>
            <a:pPr>
              <a:buClr>
                <a:srgbClr val="262626"/>
              </a:buClr>
            </a:pPr>
            <a:r>
              <a:rPr lang="en-US" err="1"/>
              <a:t>Tesplan</a:t>
            </a:r>
            <a:r>
              <a:rPr lang="en-US"/>
              <a:t>/rapport</a:t>
            </a:r>
          </a:p>
          <a:p>
            <a:pPr>
              <a:buClr>
                <a:srgbClr val="262626"/>
              </a:buClr>
            </a:pPr>
            <a:r>
              <a:rPr lang="en-US"/>
              <a:t>Flyer</a:t>
            </a:r>
          </a:p>
          <a:p>
            <a:pPr>
              <a:buClr>
                <a:srgbClr val="262626"/>
              </a:buClr>
            </a:pPr>
            <a:r>
              <a:rPr lang="en-US"/>
              <a:t>Al </a:t>
            </a:r>
            <a:r>
              <a:rPr lang="en-US" err="1"/>
              <a:t>geschreven</a:t>
            </a:r>
            <a:r>
              <a:rPr lang="en-US"/>
              <a:t> </a:t>
            </a:r>
            <a:r>
              <a:rPr lang="en-US" err="1"/>
              <a:t>documentatie</a:t>
            </a:r>
            <a:r>
              <a:rPr lang="en-US"/>
              <a:t> </a:t>
            </a:r>
            <a:r>
              <a:rPr lang="en-US" err="1"/>
              <a:t>checken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bijwerken</a:t>
            </a:r>
          </a:p>
          <a:p>
            <a:pPr>
              <a:buClr>
                <a:srgbClr val="262626"/>
              </a:buClr>
            </a:pPr>
            <a:endParaRPr lang="en-US"/>
          </a:p>
          <a:p>
            <a:pPr>
              <a:buClr>
                <a:srgbClr val="262626"/>
              </a:buClr>
            </a:pPr>
            <a:r>
              <a:rPr lang="en-US" err="1"/>
              <a:t>Overdracht</a:t>
            </a:r>
            <a:r>
              <a:rPr lang="en-US"/>
              <a:t> </a:t>
            </a:r>
            <a:r>
              <a:rPr lang="en-US" err="1"/>
              <a:t>documentatie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/>
              <a:t>Context project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err="1"/>
              <a:t>Handleiding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err="1"/>
              <a:t>Sourcecode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/>
              <a:t>Product backlog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/>
              <a:t>Schemas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4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3714A-6432-3B3C-9674-E49E1CF1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Retrospective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5E0142-C348-4F93-DEF4-E4CC6713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Goed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Afspraken nagekomen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Duidelijke overzicht laatste weken</a:t>
            </a:r>
          </a:p>
          <a:p>
            <a:pPr>
              <a:buClr>
                <a:srgbClr val="262626"/>
              </a:buClr>
            </a:pPr>
            <a:r>
              <a:rPr lang="nl-NL"/>
              <a:t>Slecht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Geen demo video gemaakt toen alles werkte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endParaRPr lang="nl-NL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endParaRPr lang="nl-NL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7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SavonVTI</vt:lpstr>
      <vt:lpstr>Sprint 6</vt:lpstr>
      <vt:lpstr>Inhoud </vt:lpstr>
      <vt:lpstr>Recap</vt:lpstr>
      <vt:lpstr>Soundfiles + Toeter </vt:lpstr>
      <vt:lpstr>Nieuw ontwerp plaat en keuze box</vt:lpstr>
      <vt:lpstr>Volgende sprint: fisiek</vt:lpstr>
      <vt:lpstr>Volgende sprint: final touches app</vt:lpstr>
      <vt:lpstr>Volgende sprint: Documentatie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2025-01-06T09:11:27Z</dcterms:created>
  <dcterms:modified xsi:type="dcterms:W3CDTF">2025-01-06T10:30:47Z</dcterms:modified>
</cp:coreProperties>
</file>