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FF7EE-D227-4780-8402-DFFBF8BBED5F}" v="26" dt="2024-04-12T07:46:4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go Goes (1051804)" userId="c7067800-d67f-41b4-9e3a-e06a1f0b0c60" providerId="ADAL" clId="{ECEFF7EE-D227-4780-8402-DFFBF8BBED5F}"/>
    <pc:docChg chg="undo custSel addSld modSld sldOrd">
      <pc:chgData name="Tigo Goes (1051804)" userId="c7067800-d67f-41b4-9e3a-e06a1f0b0c60" providerId="ADAL" clId="{ECEFF7EE-D227-4780-8402-DFFBF8BBED5F}" dt="2024-04-12T09:12:52.534" v="1000" actId="20577"/>
      <pc:docMkLst>
        <pc:docMk/>
      </pc:docMkLst>
      <pc:sldChg chg="modSp add mod setBg">
        <pc:chgData name="Tigo Goes (1051804)" userId="c7067800-d67f-41b4-9e3a-e06a1f0b0c60" providerId="ADAL" clId="{ECEFF7EE-D227-4780-8402-DFFBF8BBED5F}" dt="2024-04-12T09:12:52.534" v="1000" actId="20577"/>
        <pc:sldMkLst>
          <pc:docMk/>
          <pc:sldMk cId="4248438849" sldId="256"/>
        </pc:sldMkLst>
        <pc:spChg chg="mod">
          <ac:chgData name="Tigo Goes (1051804)" userId="c7067800-d67f-41b4-9e3a-e06a1f0b0c60" providerId="ADAL" clId="{ECEFF7EE-D227-4780-8402-DFFBF8BBED5F}" dt="2024-04-11T08:40:39.368" v="38" actId="20577"/>
          <ac:spMkLst>
            <pc:docMk/>
            <pc:sldMk cId="4248438849" sldId="256"/>
            <ac:spMk id="2" creationId="{6F7332BA-C054-BB38-7C27-E2F5B710757F}"/>
          </ac:spMkLst>
        </pc:spChg>
        <pc:spChg chg="mod">
          <ac:chgData name="Tigo Goes (1051804)" userId="c7067800-d67f-41b4-9e3a-e06a1f0b0c60" providerId="ADAL" clId="{ECEFF7EE-D227-4780-8402-DFFBF8BBED5F}" dt="2024-04-12T09:12:52.534" v="1000" actId="20577"/>
          <ac:spMkLst>
            <pc:docMk/>
            <pc:sldMk cId="4248438849" sldId="256"/>
            <ac:spMk id="4" creationId="{1B0FF90C-6EC1-3E80-150B-63EDE0A0C7BF}"/>
          </ac:spMkLst>
        </pc:spChg>
      </pc:sldChg>
      <pc:sldChg chg="addSp delSp modSp new mod setBg">
        <pc:chgData name="Tigo Goes (1051804)" userId="c7067800-d67f-41b4-9e3a-e06a1f0b0c60" providerId="ADAL" clId="{ECEFF7EE-D227-4780-8402-DFFBF8BBED5F}" dt="2024-04-12T07:46:46.558" v="916" actId="20577"/>
        <pc:sldMkLst>
          <pc:docMk/>
          <pc:sldMk cId="1027640175" sldId="257"/>
        </pc:sldMkLst>
        <pc:spChg chg="mod">
          <ac:chgData name="Tigo Goes (1051804)" userId="c7067800-d67f-41b4-9e3a-e06a1f0b0c60" providerId="ADAL" clId="{ECEFF7EE-D227-4780-8402-DFFBF8BBED5F}" dt="2024-04-11T08:59:28.818" v="731" actId="26606"/>
          <ac:spMkLst>
            <pc:docMk/>
            <pc:sldMk cId="1027640175" sldId="257"/>
            <ac:spMk id="2" creationId="{C17FFA4E-B11B-5493-6089-19F88E4A23F8}"/>
          </ac:spMkLst>
        </pc:spChg>
        <pc:spChg chg="del mod">
          <ac:chgData name="Tigo Goes (1051804)" userId="c7067800-d67f-41b4-9e3a-e06a1f0b0c60" providerId="ADAL" clId="{ECEFF7EE-D227-4780-8402-DFFBF8BBED5F}" dt="2024-04-11T08:59:28.818" v="731" actId="26606"/>
          <ac:spMkLst>
            <pc:docMk/>
            <pc:sldMk cId="1027640175" sldId="257"/>
            <ac:spMk id="3" creationId="{71FDD806-B4C4-0DA8-EC6F-01EB509194BC}"/>
          </ac:spMkLst>
        </pc:spChg>
        <pc:spChg chg="add">
          <ac:chgData name="Tigo Goes (1051804)" userId="c7067800-d67f-41b4-9e3a-e06a1f0b0c60" providerId="ADAL" clId="{ECEFF7EE-D227-4780-8402-DFFBF8BBED5F}" dt="2024-04-11T08:59:28.818" v="731" actId="26606"/>
          <ac:spMkLst>
            <pc:docMk/>
            <pc:sldMk cId="1027640175" sldId="257"/>
            <ac:spMk id="10" creationId="{B50AB553-2A96-4A92-96F2-93548E096954}"/>
          </ac:spMkLst>
        </pc:spChg>
        <pc:graphicFrameChg chg="add mod">
          <ac:chgData name="Tigo Goes (1051804)" userId="c7067800-d67f-41b4-9e3a-e06a1f0b0c60" providerId="ADAL" clId="{ECEFF7EE-D227-4780-8402-DFFBF8BBED5F}" dt="2024-04-12T07:46:46.558" v="916" actId="20577"/>
          <ac:graphicFrameMkLst>
            <pc:docMk/>
            <pc:sldMk cId="1027640175" sldId="257"/>
            <ac:graphicFrameMk id="5" creationId="{5F84A9DE-7C3F-B68B-358B-900F115C4E83}"/>
          </ac:graphicFrameMkLst>
        </pc:graphicFrameChg>
        <pc:picChg chg="add">
          <ac:chgData name="Tigo Goes (1051804)" userId="c7067800-d67f-41b4-9e3a-e06a1f0b0c60" providerId="ADAL" clId="{ECEFF7EE-D227-4780-8402-DFFBF8BBED5F}" dt="2024-04-11T08:59:28.818" v="731" actId="26606"/>
          <ac:picMkLst>
            <pc:docMk/>
            <pc:sldMk cId="1027640175" sldId="257"/>
            <ac:picMk id="6" creationId="{14B36303-78B3-018C-6339-46032EAA0517}"/>
          </ac:picMkLst>
        </pc:picChg>
      </pc:sldChg>
      <pc:sldChg chg="addSp delSp modSp new mod setBg">
        <pc:chgData name="Tigo Goes (1051804)" userId="c7067800-d67f-41b4-9e3a-e06a1f0b0c60" providerId="ADAL" clId="{ECEFF7EE-D227-4780-8402-DFFBF8BBED5F}" dt="2024-04-11T09:02:07.981" v="740" actId="26606"/>
        <pc:sldMkLst>
          <pc:docMk/>
          <pc:sldMk cId="3823515552" sldId="258"/>
        </pc:sldMkLst>
        <pc:spChg chg="mod">
          <ac:chgData name="Tigo Goes (1051804)" userId="c7067800-d67f-41b4-9e3a-e06a1f0b0c60" providerId="ADAL" clId="{ECEFF7EE-D227-4780-8402-DFFBF8BBED5F}" dt="2024-04-11T09:02:07.981" v="740" actId="26606"/>
          <ac:spMkLst>
            <pc:docMk/>
            <pc:sldMk cId="3823515552" sldId="258"/>
            <ac:spMk id="2" creationId="{8B9F8649-4CD4-B4F8-2A87-93F2C7B4C908}"/>
          </ac:spMkLst>
        </pc:spChg>
        <pc:spChg chg="mod">
          <ac:chgData name="Tigo Goes (1051804)" userId="c7067800-d67f-41b4-9e3a-e06a1f0b0c60" providerId="ADAL" clId="{ECEFF7EE-D227-4780-8402-DFFBF8BBED5F}" dt="2024-04-11T09:02:07.981" v="740" actId="26606"/>
          <ac:spMkLst>
            <pc:docMk/>
            <pc:sldMk cId="3823515552" sldId="258"/>
            <ac:spMk id="3" creationId="{C5C29D4F-860D-FC7A-9946-380ECD279BCD}"/>
          </ac:spMkLst>
        </pc:spChg>
        <pc:spChg chg="add del">
          <ac:chgData name="Tigo Goes (1051804)" userId="c7067800-d67f-41b4-9e3a-e06a1f0b0c60" providerId="ADAL" clId="{ECEFF7EE-D227-4780-8402-DFFBF8BBED5F}" dt="2024-04-11T09:02:00.506" v="738" actId="22"/>
          <ac:spMkLst>
            <pc:docMk/>
            <pc:sldMk cId="3823515552" sldId="258"/>
            <ac:spMk id="5" creationId="{A8DAEF27-D7DC-64A8-92B4-DAC11B2524AA}"/>
          </ac:spMkLst>
        </pc:spChg>
        <pc:spChg chg="add">
          <ac:chgData name="Tigo Goes (1051804)" userId="c7067800-d67f-41b4-9e3a-e06a1f0b0c60" providerId="ADAL" clId="{ECEFF7EE-D227-4780-8402-DFFBF8BBED5F}" dt="2024-04-11T09:02:07.981" v="740" actId="26606"/>
          <ac:spMkLst>
            <pc:docMk/>
            <pc:sldMk cId="3823515552" sldId="258"/>
            <ac:spMk id="2055" creationId="{04812C46-200A-4DEB-A05E-3ED6C68C2387}"/>
          </ac:spMkLst>
        </pc:spChg>
        <pc:spChg chg="add">
          <ac:chgData name="Tigo Goes (1051804)" userId="c7067800-d67f-41b4-9e3a-e06a1f0b0c60" providerId="ADAL" clId="{ECEFF7EE-D227-4780-8402-DFFBF8BBED5F}" dt="2024-04-11T09:02:07.981" v="740" actId="26606"/>
          <ac:spMkLst>
            <pc:docMk/>
            <pc:sldMk cId="3823515552" sldId="258"/>
            <ac:spMk id="2057" creationId="{D1EA859B-E555-4109-94F3-6700E046E008}"/>
          </ac:spMkLst>
        </pc:spChg>
        <pc:picChg chg="add mod ord">
          <ac:chgData name="Tigo Goes (1051804)" userId="c7067800-d67f-41b4-9e3a-e06a1f0b0c60" providerId="ADAL" clId="{ECEFF7EE-D227-4780-8402-DFFBF8BBED5F}" dt="2024-04-11T09:02:07.981" v="740" actId="26606"/>
          <ac:picMkLst>
            <pc:docMk/>
            <pc:sldMk cId="3823515552" sldId="258"/>
            <ac:picMk id="2050" creationId="{64B1E2EC-DA0A-CB59-4135-363D01BEB315}"/>
          </ac:picMkLst>
        </pc:picChg>
      </pc:sldChg>
      <pc:sldChg chg="addSp delSp modSp new mod setBg">
        <pc:chgData name="Tigo Goes (1051804)" userId="c7067800-d67f-41b4-9e3a-e06a1f0b0c60" providerId="ADAL" clId="{ECEFF7EE-D227-4780-8402-DFFBF8BBED5F}" dt="2024-04-12T09:06:46.777" v="954" actId="20577"/>
        <pc:sldMkLst>
          <pc:docMk/>
          <pc:sldMk cId="701021210" sldId="259"/>
        </pc:sldMkLst>
        <pc:spChg chg="mod">
          <ac:chgData name="Tigo Goes (1051804)" userId="c7067800-d67f-41b4-9e3a-e06a1f0b0c60" providerId="ADAL" clId="{ECEFF7EE-D227-4780-8402-DFFBF8BBED5F}" dt="2024-04-11T09:02:15.491" v="743" actId="26606"/>
          <ac:spMkLst>
            <pc:docMk/>
            <pc:sldMk cId="701021210" sldId="259"/>
            <ac:spMk id="2" creationId="{6CC27E41-2D64-9CB6-57E6-67508FCFFC7C}"/>
          </ac:spMkLst>
        </pc:spChg>
        <pc:spChg chg="mod">
          <ac:chgData name="Tigo Goes (1051804)" userId="c7067800-d67f-41b4-9e3a-e06a1f0b0c60" providerId="ADAL" clId="{ECEFF7EE-D227-4780-8402-DFFBF8BBED5F}" dt="2024-04-12T09:06:46.777" v="954" actId="20577"/>
          <ac:spMkLst>
            <pc:docMk/>
            <pc:sldMk cId="701021210" sldId="259"/>
            <ac:spMk id="3" creationId="{BFA1008B-87BF-6D58-0EDA-573867C02721}"/>
          </ac:spMkLst>
        </pc:spChg>
        <pc:spChg chg="add del">
          <ac:chgData name="Tigo Goes (1051804)" userId="c7067800-d67f-41b4-9e3a-e06a1f0b0c60" providerId="ADAL" clId="{ECEFF7EE-D227-4780-8402-DFFBF8BBED5F}" dt="2024-04-11T09:02:15.480" v="742" actId="26606"/>
          <ac:spMkLst>
            <pc:docMk/>
            <pc:sldMk cId="701021210" sldId="259"/>
            <ac:spMk id="9" creationId="{04812C46-200A-4DEB-A05E-3ED6C68C2387}"/>
          </ac:spMkLst>
        </pc:spChg>
        <pc:spChg chg="add del">
          <ac:chgData name="Tigo Goes (1051804)" userId="c7067800-d67f-41b4-9e3a-e06a1f0b0c60" providerId="ADAL" clId="{ECEFF7EE-D227-4780-8402-DFFBF8BBED5F}" dt="2024-04-11T09:02:15.480" v="742" actId="26606"/>
          <ac:spMkLst>
            <pc:docMk/>
            <pc:sldMk cId="701021210" sldId="259"/>
            <ac:spMk id="11" creationId="{D1EA859B-E555-4109-94F3-6700E046E008}"/>
          </ac:spMkLst>
        </pc:spChg>
        <pc:spChg chg="add">
          <ac:chgData name="Tigo Goes (1051804)" userId="c7067800-d67f-41b4-9e3a-e06a1f0b0c60" providerId="ADAL" clId="{ECEFF7EE-D227-4780-8402-DFFBF8BBED5F}" dt="2024-04-11T09:02:15.491" v="743" actId="26606"/>
          <ac:spMkLst>
            <pc:docMk/>
            <pc:sldMk cId="701021210" sldId="259"/>
            <ac:spMk id="13" creationId="{D1D34770-47A8-402C-AF23-2B653F2D88C1}"/>
          </ac:spMkLst>
        </pc:spChg>
        <pc:picChg chg="add del">
          <ac:chgData name="Tigo Goes (1051804)" userId="c7067800-d67f-41b4-9e3a-e06a1f0b0c60" providerId="ADAL" clId="{ECEFF7EE-D227-4780-8402-DFFBF8BBED5F}" dt="2024-04-11T09:02:15.480" v="742" actId="26606"/>
          <ac:picMkLst>
            <pc:docMk/>
            <pc:sldMk cId="701021210" sldId="259"/>
            <ac:picMk id="5" creationId="{AD6960F2-5D44-1645-B689-2B5EFCBD6CBC}"/>
          </ac:picMkLst>
        </pc:picChg>
        <pc:picChg chg="add">
          <ac:chgData name="Tigo Goes (1051804)" userId="c7067800-d67f-41b4-9e3a-e06a1f0b0c60" providerId="ADAL" clId="{ECEFF7EE-D227-4780-8402-DFFBF8BBED5F}" dt="2024-04-11T09:02:15.491" v="743" actId="26606"/>
          <ac:picMkLst>
            <pc:docMk/>
            <pc:sldMk cId="701021210" sldId="259"/>
            <ac:picMk id="14" creationId="{2630CCED-CE3E-3B63-18C6-CBC9B101BAB9}"/>
          </ac:picMkLst>
        </pc:picChg>
      </pc:sldChg>
      <pc:sldChg chg="addSp modSp new mod ord setBg">
        <pc:chgData name="Tigo Goes (1051804)" userId="c7067800-d67f-41b4-9e3a-e06a1f0b0c60" providerId="ADAL" clId="{ECEFF7EE-D227-4780-8402-DFFBF8BBED5F}" dt="2024-04-12T09:03:22.857" v="944" actId="20577"/>
        <pc:sldMkLst>
          <pc:docMk/>
          <pc:sldMk cId="2465999376" sldId="260"/>
        </pc:sldMkLst>
        <pc:spChg chg="mod">
          <ac:chgData name="Tigo Goes (1051804)" userId="c7067800-d67f-41b4-9e3a-e06a1f0b0c60" providerId="ADAL" clId="{ECEFF7EE-D227-4780-8402-DFFBF8BBED5F}" dt="2024-04-11T09:04:44.070" v="756" actId="26606"/>
          <ac:spMkLst>
            <pc:docMk/>
            <pc:sldMk cId="2465999376" sldId="260"/>
            <ac:spMk id="2" creationId="{C506022E-D520-99DB-6B35-D92D4A769551}"/>
          </ac:spMkLst>
        </pc:spChg>
        <pc:spChg chg="mod">
          <ac:chgData name="Tigo Goes (1051804)" userId="c7067800-d67f-41b4-9e3a-e06a1f0b0c60" providerId="ADAL" clId="{ECEFF7EE-D227-4780-8402-DFFBF8BBED5F}" dt="2024-04-12T09:03:22.857" v="944" actId="20577"/>
          <ac:spMkLst>
            <pc:docMk/>
            <pc:sldMk cId="2465999376" sldId="260"/>
            <ac:spMk id="3" creationId="{0D8D2276-2757-1A76-C763-9BC41500968D}"/>
          </ac:spMkLst>
        </pc:spChg>
        <pc:spChg chg="add">
          <ac:chgData name="Tigo Goes (1051804)" userId="c7067800-d67f-41b4-9e3a-e06a1f0b0c60" providerId="ADAL" clId="{ECEFF7EE-D227-4780-8402-DFFBF8BBED5F}" dt="2024-04-11T09:04:44.070" v="756" actId="26606"/>
          <ac:spMkLst>
            <pc:docMk/>
            <pc:sldMk cId="2465999376" sldId="260"/>
            <ac:spMk id="9" creationId="{04812C46-200A-4DEB-A05E-3ED6C68C2387}"/>
          </ac:spMkLst>
        </pc:spChg>
        <pc:spChg chg="add">
          <ac:chgData name="Tigo Goes (1051804)" userId="c7067800-d67f-41b4-9e3a-e06a1f0b0c60" providerId="ADAL" clId="{ECEFF7EE-D227-4780-8402-DFFBF8BBED5F}" dt="2024-04-11T09:04:44.070" v="756" actId="26606"/>
          <ac:spMkLst>
            <pc:docMk/>
            <pc:sldMk cId="2465999376" sldId="260"/>
            <ac:spMk id="11" creationId="{D1EA859B-E555-4109-94F3-6700E046E008}"/>
          </ac:spMkLst>
        </pc:spChg>
        <pc:picChg chg="add">
          <ac:chgData name="Tigo Goes (1051804)" userId="c7067800-d67f-41b4-9e3a-e06a1f0b0c60" providerId="ADAL" clId="{ECEFF7EE-D227-4780-8402-DFFBF8BBED5F}" dt="2024-04-11T09:04:44.070" v="756" actId="26606"/>
          <ac:picMkLst>
            <pc:docMk/>
            <pc:sldMk cId="2465999376" sldId="260"/>
            <ac:picMk id="5" creationId="{349E1B33-D3D6-7CAB-4B30-BB11A1A65C17}"/>
          </ac:picMkLst>
        </pc:picChg>
      </pc:sldChg>
      <pc:sldChg chg="addSp delSp modSp new mod setBg">
        <pc:chgData name="Tigo Goes (1051804)" userId="c7067800-d67f-41b4-9e3a-e06a1f0b0c60" providerId="ADAL" clId="{ECEFF7EE-D227-4780-8402-DFFBF8BBED5F}" dt="2024-04-12T07:46:37.471" v="901" actId="20577"/>
        <pc:sldMkLst>
          <pc:docMk/>
          <pc:sldMk cId="3300558153" sldId="261"/>
        </pc:sldMkLst>
        <pc:spChg chg="mod">
          <ac:chgData name="Tigo Goes (1051804)" userId="c7067800-d67f-41b4-9e3a-e06a1f0b0c60" providerId="ADAL" clId="{ECEFF7EE-D227-4780-8402-DFFBF8BBED5F}" dt="2024-04-12T07:46:37.471" v="901" actId="20577"/>
          <ac:spMkLst>
            <pc:docMk/>
            <pc:sldMk cId="3300558153" sldId="261"/>
            <ac:spMk id="2" creationId="{98369063-1952-789A-802B-CDF84DE0AF6F}"/>
          </ac:spMkLst>
        </pc:spChg>
        <pc:spChg chg="add del mod">
          <ac:chgData name="Tigo Goes (1051804)" userId="c7067800-d67f-41b4-9e3a-e06a1f0b0c60" providerId="ADAL" clId="{ECEFF7EE-D227-4780-8402-DFFBF8BBED5F}" dt="2024-04-11T09:04:51.110" v="757" actId="26606"/>
          <ac:spMkLst>
            <pc:docMk/>
            <pc:sldMk cId="3300558153" sldId="261"/>
            <ac:spMk id="3" creationId="{AFA2C9F0-83FD-327C-70B0-BB27DAE357D2}"/>
          </ac:spMkLst>
        </pc:spChg>
        <pc:spChg chg="add del mod">
          <ac:chgData name="Tigo Goes (1051804)" userId="c7067800-d67f-41b4-9e3a-e06a1f0b0c60" providerId="ADAL" clId="{ECEFF7EE-D227-4780-8402-DFFBF8BBED5F}" dt="2024-04-11T09:04:19.932" v="752" actId="478"/>
          <ac:spMkLst>
            <pc:docMk/>
            <pc:sldMk cId="3300558153" sldId="261"/>
            <ac:spMk id="7" creationId="{29763A29-3467-4009-E538-F133039E50AB}"/>
          </ac:spMkLst>
        </pc:spChg>
        <pc:spChg chg="add">
          <ac:chgData name="Tigo Goes (1051804)" userId="c7067800-d67f-41b4-9e3a-e06a1f0b0c60" providerId="ADAL" clId="{ECEFF7EE-D227-4780-8402-DFFBF8BBED5F}" dt="2024-04-11T09:04:51.110" v="757" actId="26606"/>
          <ac:spMkLst>
            <pc:docMk/>
            <pc:sldMk cId="3300558153" sldId="261"/>
            <ac:spMk id="9" creationId="{04812C46-200A-4DEB-A05E-3ED6C68C2387}"/>
          </ac:spMkLst>
        </pc:spChg>
        <pc:spChg chg="add del">
          <ac:chgData name="Tigo Goes (1051804)" userId="c7067800-d67f-41b4-9e3a-e06a1f0b0c60" providerId="ADAL" clId="{ECEFF7EE-D227-4780-8402-DFFBF8BBED5F}" dt="2024-04-11T09:02:26.963" v="745" actId="26606"/>
          <ac:spMkLst>
            <pc:docMk/>
            <pc:sldMk cId="3300558153" sldId="261"/>
            <ac:spMk id="10" creationId="{D1D34770-47A8-402C-AF23-2B653F2D88C1}"/>
          </ac:spMkLst>
        </pc:spChg>
        <pc:spChg chg="add">
          <ac:chgData name="Tigo Goes (1051804)" userId="c7067800-d67f-41b4-9e3a-e06a1f0b0c60" providerId="ADAL" clId="{ECEFF7EE-D227-4780-8402-DFFBF8BBED5F}" dt="2024-04-11T09:04:51.110" v="757" actId="26606"/>
          <ac:spMkLst>
            <pc:docMk/>
            <pc:sldMk cId="3300558153" sldId="261"/>
            <ac:spMk id="11" creationId="{D1EA859B-E555-4109-94F3-6700E046E008}"/>
          </ac:spMkLst>
        </pc:spChg>
        <pc:spChg chg="add del">
          <ac:chgData name="Tigo Goes (1051804)" userId="c7067800-d67f-41b4-9e3a-e06a1f0b0c60" providerId="ADAL" clId="{ECEFF7EE-D227-4780-8402-DFFBF8BBED5F}" dt="2024-04-11T09:01:56.816" v="735" actId="26606"/>
          <ac:spMkLst>
            <pc:docMk/>
            <pc:sldMk cId="3300558153" sldId="261"/>
            <ac:spMk id="1031" creationId="{04812C46-200A-4DEB-A05E-3ED6C68C2387}"/>
          </ac:spMkLst>
        </pc:spChg>
        <pc:spChg chg="add del">
          <ac:chgData name="Tigo Goes (1051804)" userId="c7067800-d67f-41b4-9e3a-e06a1f0b0c60" providerId="ADAL" clId="{ECEFF7EE-D227-4780-8402-DFFBF8BBED5F}" dt="2024-04-11T09:01:56.816" v="735" actId="26606"/>
          <ac:spMkLst>
            <pc:docMk/>
            <pc:sldMk cId="3300558153" sldId="261"/>
            <ac:spMk id="1033" creationId="{D1EA859B-E555-4109-94F3-6700E046E008}"/>
          </ac:spMkLst>
        </pc:spChg>
        <pc:graphicFrameChg chg="add del">
          <ac:chgData name="Tigo Goes (1051804)" userId="c7067800-d67f-41b4-9e3a-e06a1f0b0c60" providerId="ADAL" clId="{ECEFF7EE-D227-4780-8402-DFFBF8BBED5F}" dt="2024-04-11T09:02:26.963" v="745" actId="26606"/>
          <ac:graphicFrameMkLst>
            <pc:docMk/>
            <pc:sldMk cId="3300558153" sldId="261"/>
            <ac:graphicFrameMk id="5" creationId="{C4C70C6B-4A75-8F1B-AB2B-471DB150C5AD}"/>
          </ac:graphicFrameMkLst>
        </pc:graphicFrameChg>
        <pc:graphicFrameChg chg="add del">
          <ac:chgData name="Tigo Goes (1051804)" userId="c7067800-d67f-41b4-9e3a-e06a1f0b0c60" providerId="ADAL" clId="{ECEFF7EE-D227-4780-8402-DFFBF8BBED5F}" dt="2024-04-11T09:04:21.139" v="754" actId="26606"/>
          <ac:graphicFrameMkLst>
            <pc:docMk/>
            <pc:sldMk cId="3300558153" sldId="261"/>
            <ac:graphicFrameMk id="1030" creationId="{D97438DB-D1CD-EE13-7CA9-2BBF8812FDE4}"/>
          </ac:graphicFrameMkLst>
        </pc:graphicFrameChg>
        <pc:picChg chg="add del">
          <ac:chgData name="Tigo Goes (1051804)" userId="c7067800-d67f-41b4-9e3a-e06a1f0b0c60" providerId="ADAL" clId="{ECEFF7EE-D227-4780-8402-DFFBF8BBED5F}" dt="2024-04-11T09:02:26.963" v="745" actId="26606"/>
          <ac:picMkLst>
            <pc:docMk/>
            <pc:sldMk cId="3300558153" sldId="261"/>
            <ac:picMk id="6" creationId="{92A4C0A7-8241-7E91-B4A6-5987E9BDB9B9}"/>
          </ac:picMkLst>
        </pc:picChg>
        <pc:picChg chg="add">
          <ac:chgData name="Tigo Goes (1051804)" userId="c7067800-d67f-41b4-9e3a-e06a1f0b0c60" providerId="ADAL" clId="{ECEFF7EE-D227-4780-8402-DFFBF8BBED5F}" dt="2024-04-11T09:04:51.110" v="757" actId="26606"/>
          <ac:picMkLst>
            <pc:docMk/>
            <pc:sldMk cId="3300558153" sldId="261"/>
            <ac:picMk id="8" creationId="{34755952-B0F1-2EB9-204A-D187628F265A}"/>
          </ac:picMkLst>
        </pc:picChg>
        <pc:picChg chg="add del mod ord">
          <ac:chgData name="Tigo Goes (1051804)" userId="c7067800-d67f-41b4-9e3a-e06a1f0b0c60" providerId="ADAL" clId="{ECEFF7EE-D227-4780-8402-DFFBF8BBED5F}" dt="2024-04-11T09:01:58.246" v="736" actId="478"/>
          <ac:picMkLst>
            <pc:docMk/>
            <pc:sldMk cId="3300558153" sldId="261"/>
            <ac:picMk id="1026" creationId="{3EB92EA4-EB6E-A485-1BC9-1E699FDAFCE8}"/>
          </ac:picMkLst>
        </pc:picChg>
        <pc:picChg chg="add del mod">
          <ac:chgData name="Tigo Goes (1051804)" userId="c7067800-d67f-41b4-9e3a-e06a1f0b0c60" providerId="ADAL" clId="{ECEFF7EE-D227-4780-8402-DFFBF8BBED5F}" dt="2024-04-11T09:04:21.703" v="755"/>
          <ac:picMkLst>
            <pc:docMk/>
            <pc:sldMk cId="3300558153" sldId="261"/>
            <ac:picMk id="1028" creationId="{DD25ABE9-FF64-93A6-4122-26FDA7D93AF1}"/>
          </ac:picMkLst>
        </pc:picChg>
      </pc:sldChg>
      <pc:sldChg chg="addSp modSp new mod setBg">
        <pc:chgData name="Tigo Goes (1051804)" userId="c7067800-d67f-41b4-9e3a-e06a1f0b0c60" providerId="ADAL" clId="{ECEFF7EE-D227-4780-8402-DFFBF8BBED5F}" dt="2024-04-11T09:03:25.214" v="746" actId="26606"/>
        <pc:sldMkLst>
          <pc:docMk/>
          <pc:sldMk cId="3701859801" sldId="262"/>
        </pc:sldMkLst>
        <pc:spChg chg="mod">
          <ac:chgData name="Tigo Goes (1051804)" userId="c7067800-d67f-41b4-9e3a-e06a1f0b0c60" providerId="ADAL" clId="{ECEFF7EE-D227-4780-8402-DFFBF8BBED5F}" dt="2024-04-11T09:03:25.214" v="746" actId="26606"/>
          <ac:spMkLst>
            <pc:docMk/>
            <pc:sldMk cId="3701859801" sldId="262"/>
            <ac:spMk id="2" creationId="{8D332D67-9812-FBA7-667B-E768863BDB80}"/>
          </ac:spMkLst>
        </pc:spChg>
        <pc:spChg chg="mod">
          <ac:chgData name="Tigo Goes (1051804)" userId="c7067800-d67f-41b4-9e3a-e06a1f0b0c60" providerId="ADAL" clId="{ECEFF7EE-D227-4780-8402-DFFBF8BBED5F}" dt="2024-04-11T09:03:25.214" v="746" actId="26606"/>
          <ac:spMkLst>
            <pc:docMk/>
            <pc:sldMk cId="3701859801" sldId="262"/>
            <ac:spMk id="3" creationId="{9C76DBD0-F9EF-49D0-283D-064860809626}"/>
          </ac:spMkLst>
        </pc:spChg>
        <pc:spChg chg="add">
          <ac:chgData name="Tigo Goes (1051804)" userId="c7067800-d67f-41b4-9e3a-e06a1f0b0c60" providerId="ADAL" clId="{ECEFF7EE-D227-4780-8402-DFFBF8BBED5F}" dt="2024-04-11T09:03:25.214" v="746" actId="26606"/>
          <ac:spMkLst>
            <pc:docMk/>
            <pc:sldMk cId="3701859801" sldId="262"/>
            <ac:spMk id="9" creationId="{04812C46-200A-4DEB-A05E-3ED6C68C2387}"/>
          </ac:spMkLst>
        </pc:spChg>
        <pc:spChg chg="add">
          <ac:chgData name="Tigo Goes (1051804)" userId="c7067800-d67f-41b4-9e3a-e06a1f0b0c60" providerId="ADAL" clId="{ECEFF7EE-D227-4780-8402-DFFBF8BBED5F}" dt="2024-04-11T09:03:25.214" v="746" actId="26606"/>
          <ac:spMkLst>
            <pc:docMk/>
            <pc:sldMk cId="3701859801" sldId="262"/>
            <ac:spMk id="11" creationId="{D1EA859B-E555-4109-94F3-6700E046E008}"/>
          </ac:spMkLst>
        </pc:spChg>
        <pc:picChg chg="add">
          <ac:chgData name="Tigo Goes (1051804)" userId="c7067800-d67f-41b4-9e3a-e06a1f0b0c60" providerId="ADAL" clId="{ECEFF7EE-D227-4780-8402-DFFBF8BBED5F}" dt="2024-04-11T09:03:25.214" v="746" actId="26606"/>
          <ac:picMkLst>
            <pc:docMk/>
            <pc:sldMk cId="3701859801" sldId="262"/>
            <ac:picMk id="5" creationId="{2632DE8B-FA62-1325-8BDB-178E8B4C44BE}"/>
          </ac:picMkLst>
        </pc:picChg>
      </pc:sldChg>
      <pc:sldChg chg="addSp delSp modSp new mod setBg">
        <pc:chgData name="Tigo Goes (1051804)" userId="c7067800-d67f-41b4-9e3a-e06a1f0b0c60" providerId="ADAL" clId="{ECEFF7EE-D227-4780-8402-DFFBF8BBED5F}" dt="2024-04-11T09:06:15.034" v="890" actId="26606"/>
        <pc:sldMkLst>
          <pc:docMk/>
          <pc:sldMk cId="1790037909" sldId="263"/>
        </pc:sldMkLst>
        <pc:spChg chg="mod">
          <ac:chgData name="Tigo Goes (1051804)" userId="c7067800-d67f-41b4-9e3a-e06a1f0b0c60" providerId="ADAL" clId="{ECEFF7EE-D227-4780-8402-DFFBF8BBED5F}" dt="2024-04-11T09:06:15.034" v="890" actId="26606"/>
          <ac:spMkLst>
            <pc:docMk/>
            <pc:sldMk cId="1790037909" sldId="263"/>
            <ac:spMk id="2" creationId="{FF51DBDE-9E1A-77CD-87AF-ADEF1BA469C7}"/>
          </ac:spMkLst>
        </pc:spChg>
        <pc:spChg chg="add del mod">
          <ac:chgData name="Tigo Goes (1051804)" userId="c7067800-d67f-41b4-9e3a-e06a1f0b0c60" providerId="ADAL" clId="{ECEFF7EE-D227-4780-8402-DFFBF8BBED5F}" dt="2024-04-11T09:06:15.034" v="890" actId="26606"/>
          <ac:spMkLst>
            <pc:docMk/>
            <pc:sldMk cId="1790037909" sldId="263"/>
            <ac:spMk id="3" creationId="{E08D994D-000E-4443-AE53-482B2489CE32}"/>
          </ac:spMkLst>
        </pc:spChg>
        <pc:spChg chg="add del">
          <ac:chgData name="Tigo Goes (1051804)" userId="c7067800-d67f-41b4-9e3a-e06a1f0b0c60" providerId="ADAL" clId="{ECEFF7EE-D227-4780-8402-DFFBF8BBED5F}" dt="2024-04-11T09:05:49.850" v="881" actId="26606"/>
          <ac:spMkLst>
            <pc:docMk/>
            <pc:sldMk cId="1790037909" sldId="263"/>
            <ac:spMk id="9" creationId="{BACC6370-2D7E-4714-9D71-7542949D7D5D}"/>
          </ac:spMkLst>
        </pc:spChg>
        <pc:spChg chg="add del">
          <ac:chgData name="Tigo Goes (1051804)" userId="c7067800-d67f-41b4-9e3a-e06a1f0b0c60" providerId="ADAL" clId="{ECEFF7EE-D227-4780-8402-DFFBF8BBED5F}" dt="2024-04-11T09:05:49.850" v="881" actId="26606"/>
          <ac:spMkLst>
            <pc:docMk/>
            <pc:sldMk cId="1790037909" sldId="263"/>
            <ac:spMk id="11" creationId="{F68B3F68-107C-434F-AA38-110D5EA91B85}"/>
          </ac:spMkLst>
        </pc:spChg>
        <pc:spChg chg="add del">
          <ac:chgData name="Tigo Goes (1051804)" userId="c7067800-d67f-41b4-9e3a-e06a1f0b0c60" providerId="ADAL" clId="{ECEFF7EE-D227-4780-8402-DFFBF8BBED5F}" dt="2024-04-11T09:05:49.850" v="881" actId="26606"/>
          <ac:spMkLst>
            <pc:docMk/>
            <pc:sldMk cId="1790037909" sldId="263"/>
            <ac:spMk id="13" creationId="{AAD0DBB9-1A4B-4391-81D4-CB19F9AB918A}"/>
          </ac:spMkLst>
        </pc:spChg>
        <pc:spChg chg="add del">
          <ac:chgData name="Tigo Goes (1051804)" userId="c7067800-d67f-41b4-9e3a-e06a1f0b0c60" providerId="ADAL" clId="{ECEFF7EE-D227-4780-8402-DFFBF8BBED5F}" dt="2024-04-11T09:05:49.850" v="881" actId="26606"/>
          <ac:spMkLst>
            <pc:docMk/>
            <pc:sldMk cId="1790037909" sldId="263"/>
            <ac:spMk id="15" creationId="{063BBA22-50EA-4C4D-BE05-F1CE4E63AA56}"/>
          </ac:spMkLst>
        </pc:spChg>
        <pc:spChg chg="add del">
          <ac:chgData name="Tigo Goes (1051804)" userId="c7067800-d67f-41b4-9e3a-e06a1f0b0c60" providerId="ADAL" clId="{ECEFF7EE-D227-4780-8402-DFFBF8BBED5F}" dt="2024-04-11T09:05:53.580" v="883" actId="26606"/>
          <ac:spMkLst>
            <pc:docMk/>
            <pc:sldMk cId="1790037909" sldId="263"/>
            <ac:spMk id="17" creationId="{04812C46-200A-4DEB-A05E-3ED6C68C2387}"/>
          </ac:spMkLst>
        </pc:spChg>
        <pc:spChg chg="add del">
          <ac:chgData name="Tigo Goes (1051804)" userId="c7067800-d67f-41b4-9e3a-e06a1f0b0c60" providerId="ADAL" clId="{ECEFF7EE-D227-4780-8402-DFFBF8BBED5F}" dt="2024-04-11T09:05:53.580" v="883" actId="26606"/>
          <ac:spMkLst>
            <pc:docMk/>
            <pc:sldMk cId="1790037909" sldId="263"/>
            <ac:spMk id="19" creationId="{D1EA859B-E555-4109-94F3-6700E046E008}"/>
          </ac:spMkLst>
        </pc:spChg>
        <pc:spChg chg="add del">
          <ac:chgData name="Tigo Goes (1051804)" userId="c7067800-d67f-41b4-9e3a-e06a1f0b0c60" providerId="ADAL" clId="{ECEFF7EE-D227-4780-8402-DFFBF8BBED5F}" dt="2024-04-11T09:05:53.580" v="883" actId="26606"/>
          <ac:spMkLst>
            <pc:docMk/>
            <pc:sldMk cId="1790037909" sldId="263"/>
            <ac:spMk id="20" creationId="{E08D994D-000E-4443-AE53-482B2489CE32}"/>
          </ac:spMkLst>
        </pc:spChg>
        <pc:spChg chg="add del">
          <ac:chgData name="Tigo Goes (1051804)" userId="c7067800-d67f-41b4-9e3a-e06a1f0b0c60" providerId="ADAL" clId="{ECEFF7EE-D227-4780-8402-DFFBF8BBED5F}" dt="2024-04-11T09:06:03.437" v="885" actId="26606"/>
          <ac:spMkLst>
            <pc:docMk/>
            <pc:sldMk cId="1790037909" sldId="263"/>
            <ac:spMk id="22" creationId="{C0763A76-9F1C-4FC5-82B7-DD475DA461B2}"/>
          </ac:spMkLst>
        </pc:spChg>
        <pc:spChg chg="add del">
          <ac:chgData name="Tigo Goes (1051804)" userId="c7067800-d67f-41b4-9e3a-e06a1f0b0c60" providerId="ADAL" clId="{ECEFF7EE-D227-4780-8402-DFFBF8BBED5F}" dt="2024-04-11T09:06:03.437" v="885" actId="26606"/>
          <ac:spMkLst>
            <pc:docMk/>
            <pc:sldMk cId="1790037909" sldId="263"/>
            <ac:spMk id="23" creationId="{E81BF4F6-F2CF-4984-9D14-D6966D92F99F}"/>
          </ac:spMkLst>
        </pc:spChg>
        <pc:spChg chg="add del">
          <ac:chgData name="Tigo Goes (1051804)" userId="c7067800-d67f-41b4-9e3a-e06a1f0b0c60" providerId="ADAL" clId="{ECEFF7EE-D227-4780-8402-DFFBF8BBED5F}" dt="2024-04-11T09:06:03.437" v="885" actId="26606"/>
          <ac:spMkLst>
            <pc:docMk/>
            <pc:sldMk cId="1790037909" sldId="263"/>
            <ac:spMk id="24" creationId="{E08D994D-000E-4443-AE53-482B2489CE32}"/>
          </ac:spMkLst>
        </pc:spChg>
        <pc:spChg chg="add del">
          <ac:chgData name="Tigo Goes (1051804)" userId="c7067800-d67f-41b4-9e3a-e06a1f0b0c60" providerId="ADAL" clId="{ECEFF7EE-D227-4780-8402-DFFBF8BBED5F}" dt="2024-04-11T09:06:13.165" v="887" actId="26606"/>
          <ac:spMkLst>
            <pc:docMk/>
            <pc:sldMk cId="1790037909" sldId="263"/>
            <ac:spMk id="30" creationId="{E08D994D-000E-4443-AE53-482B2489CE32}"/>
          </ac:spMkLst>
        </pc:spChg>
        <pc:spChg chg="add del">
          <ac:chgData name="Tigo Goes (1051804)" userId="c7067800-d67f-41b4-9e3a-e06a1f0b0c60" providerId="ADAL" clId="{ECEFF7EE-D227-4780-8402-DFFBF8BBED5F}" dt="2024-04-11T09:06:15.019" v="889" actId="26606"/>
          <ac:spMkLst>
            <pc:docMk/>
            <pc:sldMk cId="1790037909" sldId="263"/>
            <ac:spMk id="32" creationId="{8181FC64-B306-4821-98E2-780662EFC486}"/>
          </ac:spMkLst>
        </pc:spChg>
        <pc:spChg chg="add del">
          <ac:chgData name="Tigo Goes (1051804)" userId="c7067800-d67f-41b4-9e3a-e06a1f0b0c60" providerId="ADAL" clId="{ECEFF7EE-D227-4780-8402-DFFBF8BBED5F}" dt="2024-04-11T09:06:15.019" v="889" actId="26606"/>
          <ac:spMkLst>
            <pc:docMk/>
            <pc:sldMk cId="1790037909" sldId="263"/>
            <ac:spMk id="34" creationId="{5871FC61-DD4E-47D4-81FD-8A7E7D12B371}"/>
          </ac:spMkLst>
        </pc:spChg>
        <pc:spChg chg="add del">
          <ac:chgData name="Tigo Goes (1051804)" userId="c7067800-d67f-41b4-9e3a-e06a1f0b0c60" providerId="ADAL" clId="{ECEFF7EE-D227-4780-8402-DFFBF8BBED5F}" dt="2024-04-11T09:06:15.019" v="889" actId="26606"/>
          <ac:spMkLst>
            <pc:docMk/>
            <pc:sldMk cId="1790037909" sldId="263"/>
            <ac:spMk id="35" creationId="{F9EC3F91-A75C-4F74-867E-E4C28C13546B}"/>
          </ac:spMkLst>
        </pc:spChg>
        <pc:spChg chg="add del">
          <ac:chgData name="Tigo Goes (1051804)" userId="c7067800-d67f-41b4-9e3a-e06a1f0b0c60" providerId="ADAL" clId="{ECEFF7EE-D227-4780-8402-DFFBF8BBED5F}" dt="2024-04-11T09:06:15.019" v="889" actId="26606"/>
          <ac:spMkLst>
            <pc:docMk/>
            <pc:sldMk cId="1790037909" sldId="263"/>
            <ac:spMk id="36" creationId="{829A1E2C-5AC8-40FC-99E9-832069D39792}"/>
          </ac:spMkLst>
        </pc:spChg>
        <pc:spChg chg="add del">
          <ac:chgData name="Tigo Goes (1051804)" userId="c7067800-d67f-41b4-9e3a-e06a1f0b0c60" providerId="ADAL" clId="{ECEFF7EE-D227-4780-8402-DFFBF8BBED5F}" dt="2024-04-11T09:06:15.019" v="889" actId="26606"/>
          <ac:spMkLst>
            <pc:docMk/>
            <pc:sldMk cId="1790037909" sldId="263"/>
            <ac:spMk id="37" creationId="{E08D994D-000E-4443-AE53-482B2489CE32}"/>
          </ac:spMkLst>
        </pc:spChg>
        <pc:spChg chg="add">
          <ac:chgData name="Tigo Goes (1051804)" userId="c7067800-d67f-41b4-9e3a-e06a1f0b0c60" providerId="ADAL" clId="{ECEFF7EE-D227-4780-8402-DFFBF8BBED5F}" dt="2024-04-11T09:06:15.034" v="890" actId="26606"/>
          <ac:spMkLst>
            <pc:docMk/>
            <pc:sldMk cId="1790037909" sldId="263"/>
            <ac:spMk id="39" creationId="{96CF2A2B-0745-440C-9224-C5C6A0A4286F}"/>
          </ac:spMkLst>
        </pc:spChg>
        <pc:spChg chg="add">
          <ac:chgData name="Tigo Goes (1051804)" userId="c7067800-d67f-41b4-9e3a-e06a1f0b0c60" providerId="ADAL" clId="{ECEFF7EE-D227-4780-8402-DFFBF8BBED5F}" dt="2024-04-11T09:06:15.034" v="890" actId="26606"/>
          <ac:spMkLst>
            <pc:docMk/>
            <pc:sldMk cId="1790037909" sldId="263"/>
            <ac:spMk id="40" creationId="{75BE6D6B-84C9-4D2B-97EB-773B7369EF82}"/>
          </ac:spMkLst>
        </pc:spChg>
        <pc:spChg chg="add">
          <ac:chgData name="Tigo Goes (1051804)" userId="c7067800-d67f-41b4-9e3a-e06a1f0b0c60" providerId="ADAL" clId="{ECEFF7EE-D227-4780-8402-DFFBF8BBED5F}" dt="2024-04-11T09:06:15.034" v="890" actId="26606"/>
          <ac:spMkLst>
            <pc:docMk/>
            <pc:sldMk cId="1790037909" sldId="263"/>
            <ac:spMk id="42" creationId="{E08D994D-000E-4443-AE53-482B2489CE32}"/>
          </ac:spMkLst>
        </pc:spChg>
        <pc:grpChg chg="add del">
          <ac:chgData name="Tigo Goes (1051804)" userId="c7067800-d67f-41b4-9e3a-e06a1f0b0c60" providerId="ADAL" clId="{ECEFF7EE-D227-4780-8402-DFFBF8BBED5F}" dt="2024-04-11T09:06:13.165" v="887" actId="26606"/>
          <ac:grpSpMkLst>
            <pc:docMk/>
            <pc:sldMk cId="1790037909" sldId="263"/>
            <ac:grpSpMk id="28" creationId="{5EFBDE31-BB3E-6CFC-23CD-B5976DA38438}"/>
          </ac:grpSpMkLst>
        </pc:grpChg>
        <pc:graphicFrameChg chg="add del">
          <ac:chgData name="Tigo Goes (1051804)" userId="c7067800-d67f-41b4-9e3a-e06a1f0b0c60" providerId="ADAL" clId="{ECEFF7EE-D227-4780-8402-DFFBF8BBED5F}" dt="2024-04-11T09:05:49.850" v="881" actId="26606"/>
          <ac:graphicFrameMkLst>
            <pc:docMk/>
            <pc:sldMk cId="1790037909" sldId="263"/>
            <ac:graphicFrameMk id="5" creationId="{38D6D666-ED12-FE67-B756-65F6AB830947}"/>
          </ac:graphicFrameMkLst>
        </pc:graphicFrameChg>
        <pc:picChg chg="add del">
          <ac:chgData name="Tigo Goes (1051804)" userId="c7067800-d67f-41b4-9e3a-e06a1f0b0c60" providerId="ADAL" clId="{ECEFF7EE-D227-4780-8402-DFFBF8BBED5F}" dt="2024-04-11T09:05:53.580" v="883" actId="26606"/>
          <ac:picMkLst>
            <pc:docMk/>
            <pc:sldMk cId="1790037909" sldId="263"/>
            <ac:picMk id="18" creationId="{D1FE1B1E-5A08-762E-4742-48E233E991E4}"/>
          </ac:picMkLst>
        </pc:picChg>
        <pc:picChg chg="add del">
          <ac:chgData name="Tigo Goes (1051804)" userId="c7067800-d67f-41b4-9e3a-e06a1f0b0c60" providerId="ADAL" clId="{ECEFF7EE-D227-4780-8402-DFFBF8BBED5F}" dt="2024-04-11T09:06:03.437" v="885" actId="26606"/>
          <ac:picMkLst>
            <pc:docMk/>
            <pc:sldMk cId="1790037909" sldId="263"/>
            <ac:picMk id="25" creationId="{A94CB19D-C31A-E0AE-C164-9915DB424710}"/>
          </ac:picMkLst>
        </pc:picChg>
        <pc:picChg chg="add del">
          <ac:chgData name="Tigo Goes (1051804)" userId="c7067800-d67f-41b4-9e3a-e06a1f0b0c60" providerId="ADAL" clId="{ECEFF7EE-D227-4780-8402-DFFBF8BBED5F}" dt="2024-04-11T09:06:13.165" v="887" actId="26606"/>
          <ac:picMkLst>
            <pc:docMk/>
            <pc:sldMk cId="1790037909" sldId="263"/>
            <ac:picMk id="27" creationId="{9E5C6AEF-7189-7406-3D63-0EF8D085DB86}"/>
          </ac:picMkLst>
        </pc:picChg>
        <pc:picChg chg="add del">
          <ac:chgData name="Tigo Goes (1051804)" userId="c7067800-d67f-41b4-9e3a-e06a1f0b0c60" providerId="ADAL" clId="{ECEFF7EE-D227-4780-8402-DFFBF8BBED5F}" dt="2024-04-11T09:06:15.019" v="889" actId="26606"/>
          <ac:picMkLst>
            <pc:docMk/>
            <pc:sldMk cId="1790037909" sldId="263"/>
            <ac:picMk id="33" creationId="{D80DFBFC-F579-46FC-2463-0811FA3EAED6}"/>
          </ac:picMkLst>
        </pc:picChg>
        <pc:picChg chg="add">
          <ac:chgData name="Tigo Goes (1051804)" userId="c7067800-d67f-41b4-9e3a-e06a1f0b0c60" providerId="ADAL" clId="{ECEFF7EE-D227-4780-8402-DFFBF8BBED5F}" dt="2024-04-11T09:06:15.034" v="890" actId="26606"/>
          <ac:picMkLst>
            <pc:docMk/>
            <pc:sldMk cId="1790037909" sldId="263"/>
            <ac:picMk id="41" creationId="{9520E8DA-682B-65F7-8D82-B53BD1200C3E}"/>
          </ac:picMkLst>
        </pc:picChg>
      </pc:sldChg>
      <pc:sldChg chg="addSp delSp modSp new mod setBg">
        <pc:chgData name="Tigo Goes (1051804)" userId="c7067800-d67f-41b4-9e3a-e06a1f0b0c60" providerId="ADAL" clId="{ECEFF7EE-D227-4780-8402-DFFBF8BBED5F}" dt="2024-04-12T09:05:58.648" v="953" actId="26606"/>
        <pc:sldMkLst>
          <pc:docMk/>
          <pc:sldMk cId="2035107454" sldId="264"/>
        </pc:sldMkLst>
        <pc:spChg chg="mod">
          <ac:chgData name="Tigo Goes (1051804)" userId="c7067800-d67f-41b4-9e3a-e06a1f0b0c60" providerId="ADAL" clId="{ECEFF7EE-D227-4780-8402-DFFBF8BBED5F}" dt="2024-04-12T09:05:58.648" v="953" actId="26606"/>
          <ac:spMkLst>
            <pc:docMk/>
            <pc:sldMk cId="2035107454" sldId="264"/>
            <ac:spMk id="2" creationId="{3C1F5C55-F785-BEFA-EB1A-4C7969588B2E}"/>
          </ac:spMkLst>
        </pc:spChg>
        <pc:spChg chg="del">
          <ac:chgData name="Tigo Goes (1051804)" userId="c7067800-d67f-41b4-9e3a-e06a1f0b0c60" providerId="ADAL" clId="{ECEFF7EE-D227-4780-8402-DFFBF8BBED5F}" dt="2024-04-12T09:05:58.648" v="953" actId="26606"/>
          <ac:spMkLst>
            <pc:docMk/>
            <pc:sldMk cId="2035107454" sldId="264"/>
            <ac:spMk id="3" creationId="{B16AEDA6-E8C7-96FF-2E09-0DBF29B4C085}"/>
          </ac:spMkLst>
        </pc:spChg>
        <pc:spChg chg="add">
          <ac:chgData name="Tigo Goes (1051804)" userId="c7067800-d67f-41b4-9e3a-e06a1f0b0c60" providerId="ADAL" clId="{ECEFF7EE-D227-4780-8402-DFFBF8BBED5F}" dt="2024-04-12T09:05:58.648" v="953" actId="26606"/>
          <ac:spMkLst>
            <pc:docMk/>
            <pc:sldMk cId="2035107454" sldId="264"/>
            <ac:spMk id="9" creationId="{C1DD1A8A-57D5-4A81-AD04-532B043C5611}"/>
          </ac:spMkLst>
        </pc:spChg>
        <pc:spChg chg="add">
          <ac:chgData name="Tigo Goes (1051804)" userId="c7067800-d67f-41b4-9e3a-e06a1f0b0c60" providerId="ADAL" clId="{ECEFF7EE-D227-4780-8402-DFFBF8BBED5F}" dt="2024-04-12T09:05:58.648" v="953" actId="26606"/>
          <ac:spMkLst>
            <pc:docMk/>
            <pc:sldMk cId="2035107454" sldId="264"/>
            <ac:spMk id="11" creationId="{007891EC-4501-44ED-A8C8-B11B6DB767AB}"/>
          </ac:spMkLst>
        </pc:spChg>
        <pc:picChg chg="add">
          <ac:chgData name="Tigo Goes (1051804)" userId="c7067800-d67f-41b4-9e3a-e06a1f0b0c60" providerId="ADAL" clId="{ECEFF7EE-D227-4780-8402-DFFBF8BBED5F}" dt="2024-04-12T09:05:58.648" v="953" actId="26606"/>
          <ac:picMkLst>
            <pc:docMk/>
            <pc:sldMk cId="2035107454" sldId="264"/>
            <ac:picMk id="5" creationId="{0EE7E64F-113E-3D42-4BA7-F9665B5D361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4342B-7442-4754-B507-0F0E8974C22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6BB3BF-2DF4-4012-84F4-6791A5014853}">
      <dgm:prSet/>
      <dgm:spPr/>
      <dgm:t>
        <a:bodyPr/>
        <a:lstStyle/>
        <a:p>
          <a:r>
            <a:rPr lang="en-US"/>
            <a:t>Hoe werkt het beginnen van een zeilwedstrijd</a:t>
          </a:r>
        </a:p>
      </dgm:t>
    </dgm:pt>
    <dgm:pt modelId="{810E91E5-0695-48A3-9994-FBDEBA346EA8}" type="parTrans" cxnId="{13524663-68A9-4997-B2CD-408692D72E04}">
      <dgm:prSet/>
      <dgm:spPr/>
      <dgm:t>
        <a:bodyPr/>
        <a:lstStyle/>
        <a:p>
          <a:endParaRPr lang="en-US"/>
        </a:p>
      </dgm:t>
    </dgm:pt>
    <dgm:pt modelId="{EFBED50D-75E0-44AB-8404-0BF6B3389180}" type="sibTrans" cxnId="{13524663-68A9-4997-B2CD-408692D72E04}">
      <dgm:prSet/>
      <dgm:spPr/>
      <dgm:t>
        <a:bodyPr/>
        <a:lstStyle/>
        <a:p>
          <a:endParaRPr lang="en-US"/>
        </a:p>
      </dgm:t>
    </dgm:pt>
    <dgm:pt modelId="{A921AA56-F733-4B65-9DB9-6F115DC63247}">
      <dgm:prSet/>
      <dgm:spPr/>
      <dgm:t>
        <a:bodyPr/>
        <a:lstStyle/>
        <a:p>
          <a:r>
            <a:rPr lang="en-US"/>
            <a:t>Ons probleem</a:t>
          </a:r>
        </a:p>
      </dgm:t>
    </dgm:pt>
    <dgm:pt modelId="{7BE69EDB-E73B-4F4C-8616-590E70696C0E}" type="parTrans" cxnId="{51E2A685-B6E9-4CEC-AD12-37F96DECE48A}">
      <dgm:prSet/>
      <dgm:spPr/>
      <dgm:t>
        <a:bodyPr/>
        <a:lstStyle/>
        <a:p>
          <a:endParaRPr lang="en-US"/>
        </a:p>
      </dgm:t>
    </dgm:pt>
    <dgm:pt modelId="{01BC2203-9CA5-41B4-8622-647BA4616C64}" type="sibTrans" cxnId="{51E2A685-B6E9-4CEC-AD12-37F96DECE48A}">
      <dgm:prSet/>
      <dgm:spPr/>
      <dgm:t>
        <a:bodyPr/>
        <a:lstStyle/>
        <a:p>
          <a:endParaRPr lang="en-US"/>
        </a:p>
      </dgm:t>
    </dgm:pt>
    <dgm:pt modelId="{02DD3558-DE42-4A4C-89FD-D32670643DE9}">
      <dgm:prSet/>
      <dgm:spPr/>
      <dgm:t>
        <a:bodyPr/>
        <a:lstStyle/>
        <a:p>
          <a:r>
            <a:rPr lang="en-US" dirty="0"/>
            <a:t>Eisen van het project</a:t>
          </a:r>
        </a:p>
      </dgm:t>
    </dgm:pt>
    <dgm:pt modelId="{C8A57034-707B-4BBC-B9BE-4524334869B4}" type="parTrans" cxnId="{A81D2777-94CE-474E-9E2D-2973E3F5F7C7}">
      <dgm:prSet/>
      <dgm:spPr/>
      <dgm:t>
        <a:bodyPr/>
        <a:lstStyle/>
        <a:p>
          <a:endParaRPr lang="en-US"/>
        </a:p>
      </dgm:t>
    </dgm:pt>
    <dgm:pt modelId="{7EEBAD5F-B0F9-463A-AAD8-33ECBB0F6464}" type="sibTrans" cxnId="{A81D2777-94CE-474E-9E2D-2973E3F5F7C7}">
      <dgm:prSet/>
      <dgm:spPr/>
      <dgm:t>
        <a:bodyPr/>
        <a:lstStyle/>
        <a:p>
          <a:endParaRPr lang="en-US"/>
        </a:p>
      </dgm:t>
    </dgm:pt>
    <dgm:pt modelId="{1CF3CAFA-99C3-42B1-8308-D8034ABB5AA0}">
      <dgm:prSet/>
      <dgm:spPr/>
      <dgm:t>
        <a:bodyPr/>
        <a:lstStyle/>
        <a:p>
          <a:r>
            <a:rPr lang="en-US"/>
            <a:t>Onze oplossing</a:t>
          </a:r>
        </a:p>
      </dgm:t>
    </dgm:pt>
    <dgm:pt modelId="{E60AD1DF-079A-44F8-8F9B-23C9FA9385DC}" type="parTrans" cxnId="{CE00E5A0-145F-41FF-9733-B98808FBB824}">
      <dgm:prSet/>
      <dgm:spPr/>
      <dgm:t>
        <a:bodyPr/>
        <a:lstStyle/>
        <a:p>
          <a:endParaRPr lang="en-US"/>
        </a:p>
      </dgm:t>
    </dgm:pt>
    <dgm:pt modelId="{7E8F4B73-291F-4964-BE39-C082EA5E5A43}" type="sibTrans" cxnId="{CE00E5A0-145F-41FF-9733-B98808FBB824}">
      <dgm:prSet/>
      <dgm:spPr/>
      <dgm:t>
        <a:bodyPr/>
        <a:lstStyle/>
        <a:p>
          <a:endParaRPr lang="en-US"/>
        </a:p>
      </dgm:t>
    </dgm:pt>
    <dgm:pt modelId="{6A6559ED-1FD4-4CEE-91D3-196607D09C9A}">
      <dgm:prSet/>
      <dgm:spPr/>
      <dgm:t>
        <a:bodyPr/>
        <a:lstStyle/>
        <a:p>
          <a:r>
            <a:rPr lang="en-US"/>
            <a:t>Demonstratie dashboard</a:t>
          </a:r>
        </a:p>
      </dgm:t>
    </dgm:pt>
    <dgm:pt modelId="{94221EEB-01AE-45AE-A91B-CF20FB682101}" type="parTrans" cxnId="{C79BF576-E498-4C01-845D-2FBCD0CE8B4A}">
      <dgm:prSet/>
      <dgm:spPr/>
      <dgm:t>
        <a:bodyPr/>
        <a:lstStyle/>
        <a:p>
          <a:endParaRPr lang="en-US"/>
        </a:p>
      </dgm:t>
    </dgm:pt>
    <dgm:pt modelId="{648E6D6A-F52C-4466-B0B2-45124B419F7E}" type="sibTrans" cxnId="{C79BF576-E498-4C01-845D-2FBCD0CE8B4A}">
      <dgm:prSet/>
      <dgm:spPr/>
      <dgm:t>
        <a:bodyPr/>
        <a:lstStyle/>
        <a:p>
          <a:endParaRPr lang="en-US"/>
        </a:p>
      </dgm:t>
    </dgm:pt>
    <dgm:pt modelId="{62678FB4-0C29-44B9-9D7E-24ACE923D8D2}">
      <dgm:prSet/>
      <dgm:spPr/>
      <dgm:t>
        <a:bodyPr/>
        <a:lstStyle/>
        <a:p>
          <a:r>
            <a:rPr lang="en-US"/>
            <a:t>Volgende 50%</a:t>
          </a:r>
        </a:p>
      </dgm:t>
    </dgm:pt>
    <dgm:pt modelId="{DA46ACA0-014B-41CD-9F74-939ABB870ECD}" type="parTrans" cxnId="{99F7165D-E257-4241-909A-58E283D8DD62}">
      <dgm:prSet/>
      <dgm:spPr/>
      <dgm:t>
        <a:bodyPr/>
        <a:lstStyle/>
        <a:p>
          <a:endParaRPr lang="en-US"/>
        </a:p>
      </dgm:t>
    </dgm:pt>
    <dgm:pt modelId="{631C8257-8A4D-4A90-8917-B3491F8AC1F1}" type="sibTrans" cxnId="{99F7165D-E257-4241-909A-58E283D8DD62}">
      <dgm:prSet/>
      <dgm:spPr/>
      <dgm:t>
        <a:bodyPr/>
        <a:lstStyle/>
        <a:p>
          <a:endParaRPr lang="en-US"/>
        </a:p>
      </dgm:t>
    </dgm:pt>
    <dgm:pt modelId="{355C1C98-8421-4C13-BF40-EB7101B7F3B4}" type="pres">
      <dgm:prSet presAssocID="{6254342B-7442-4754-B507-0F0E8974C22C}" presName="Name0" presStyleCnt="0">
        <dgm:presLayoutVars>
          <dgm:dir/>
          <dgm:animLvl val="lvl"/>
          <dgm:resizeHandles val="exact"/>
        </dgm:presLayoutVars>
      </dgm:prSet>
      <dgm:spPr/>
    </dgm:pt>
    <dgm:pt modelId="{7F703397-46AD-498A-B979-EE85B1A04D2C}" type="pres">
      <dgm:prSet presAssocID="{8F6BB3BF-2DF4-4012-84F4-6791A5014853}" presName="linNode" presStyleCnt="0"/>
      <dgm:spPr/>
    </dgm:pt>
    <dgm:pt modelId="{C5887546-9116-4D48-8E0E-B5EFB2528AD7}" type="pres">
      <dgm:prSet presAssocID="{8F6BB3BF-2DF4-4012-84F4-6791A501485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C87E4CD3-B237-4D4F-8D98-B3251BA00D6B}" type="pres">
      <dgm:prSet presAssocID="{EFBED50D-75E0-44AB-8404-0BF6B3389180}" presName="sp" presStyleCnt="0"/>
      <dgm:spPr/>
    </dgm:pt>
    <dgm:pt modelId="{775BFA2F-6A99-4828-94F2-C22713AA8ADA}" type="pres">
      <dgm:prSet presAssocID="{A921AA56-F733-4B65-9DB9-6F115DC63247}" presName="linNode" presStyleCnt="0"/>
      <dgm:spPr/>
    </dgm:pt>
    <dgm:pt modelId="{EF74FBF2-0BD7-4F07-842E-74D9EB300E0A}" type="pres">
      <dgm:prSet presAssocID="{A921AA56-F733-4B65-9DB9-6F115DC6324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4E7A7C4E-643A-4280-B5DA-407D8F5142D5}" type="pres">
      <dgm:prSet presAssocID="{01BC2203-9CA5-41B4-8622-647BA4616C64}" presName="sp" presStyleCnt="0"/>
      <dgm:spPr/>
    </dgm:pt>
    <dgm:pt modelId="{2DD67277-1C8E-4919-94E8-8DD4F0A9D310}" type="pres">
      <dgm:prSet presAssocID="{02DD3558-DE42-4A4C-89FD-D32670643DE9}" presName="linNode" presStyleCnt="0"/>
      <dgm:spPr/>
    </dgm:pt>
    <dgm:pt modelId="{110DEA88-1A39-4C90-B66C-0FE734187596}" type="pres">
      <dgm:prSet presAssocID="{02DD3558-DE42-4A4C-89FD-D32670643DE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D4BC679-1CE7-4C57-84EE-AB8F4E0AEE28}" type="pres">
      <dgm:prSet presAssocID="{7EEBAD5F-B0F9-463A-AAD8-33ECBB0F6464}" presName="sp" presStyleCnt="0"/>
      <dgm:spPr/>
    </dgm:pt>
    <dgm:pt modelId="{54D737FE-787E-41F3-91AF-16586046B003}" type="pres">
      <dgm:prSet presAssocID="{1CF3CAFA-99C3-42B1-8308-D8034ABB5AA0}" presName="linNode" presStyleCnt="0"/>
      <dgm:spPr/>
    </dgm:pt>
    <dgm:pt modelId="{C243D30B-6B6A-48A5-9B00-60489A71B89F}" type="pres">
      <dgm:prSet presAssocID="{1CF3CAFA-99C3-42B1-8308-D8034ABB5AA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AFF6DA0-E570-4074-991F-0F5627E27EA4}" type="pres">
      <dgm:prSet presAssocID="{7E8F4B73-291F-4964-BE39-C082EA5E5A43}" presName="sp" presStyleCnt="0"/>
      <dgm:spPr/>
    </dgm:pt>
    <dgm:pt modelId="{D7CE3237-B3A4-41EC-959F-517B5715D493}" type="pres">
      <dgm:prSet presAssocID="{6A6559ED-1FD4-4CEE-91D3-196607D09C9A}" presName="linNode" presStyleCnt="0"/>
      <dgm:spPr/>
    </dgm:pt>
    <dgm:pt modelId="{DD5041D4-6F43-43E5-A2DD-29E1E36A4B32}" type="pres">
      <dgm:prSet presAssocID="{6A6559ED-1FD4-4CEE-91D3-196607D09C9A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AF293CBA-1F68-4E90-A58F-E31212193D2E}" type="pres">
      <dgm:prSet presAssocID="{648E6D6A-F52C-4466-B0B2-45124B419F7E}" presName="sp" presStyleCnt="0"/>
      <dgm:spPr/>
    </dgm:pt>
    <dgm:pt modelId="{0ABDA7EA-CCB4-4959-8885-1E5684B359CC}" type="pres">
      <dgm:prSet presAssocID="{62678FB4-0C29-44B9-9D7E-24ACE923D8D2}" presName="linNode" presStyleCnt="0"/>
      <dgm:spPr/>
    </dgm:pt>
    <dgm:pt modelId="{23C20463-BBA1-4651-82C3-07BDAEDAB675}" type="pres">
      <dgm:prSet presAssocID="{62678FB4-0C29-44B9-9D7E-24ACE923D8D2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99F7165D-E257-4241-909A-58E283D8DD62}" srcId="{6254342B-7442-4754-B507-0F0E8974C22C}" destId="{62678FB4-0C29-44B9-9D7E-24ACE923D8D2}" srcOrd="5" destOrd="0" parTransId="{DA46ACA0-014B-41CD-9F74-939ABB870ECD}" sibTransId="{631C8257-8A4D-4A90-8917-B3491F8AC1F1}"/>
    <dgm:cxn modelId="{3B0C7660-91BD-4097-B6E9-417078C6191F}" type="presOf" srcId="{62678FB4-0C29-44B9-9D7E-24ACE923D8D2}" destId="{23C20463-BBA1-4651-82C3-07BDAEDAB675}" srcOrd="0" destOrd="0" presId="urn:microsoft.com/office/officeart/2005/8/layout/vList5"/>
    <dgm:cxn modelId="{A8938960-DB74-4B2B-B830-ABF0431180AF}" type="presOf" srcId="{6A6559ED-1FD4-4CEE-91D3-196607D09C9A}" destId="{DD5041D4-6F43-43E5-A2DD-29E1E36A4B32}" srcOrd="0" destOrd="0" presId="urn:microsoft.com/office/officeart/2005/8/layout/vList5"/>
    <dgm:cxn modelId="{80174061-47DC-4369-BD80-234754ADBF4E}" type="presOf" srcId="{02DD3558-DE42-4A4C-89FD-D32670643DE9}" destId="{110DEA88-1A39-4C90-B66C-0FE734187596}" srcOrd="0" destOrd="0" presId="urn:microsoft.com/office/officeart/2005/8/layout/vList5"/>
    <dgm:cxn modelId="{13524663-68A9-4997-B2CD-408692D72E04}" srcId="{6254342B-7442-4754-B507-0F0E8974C22C}" destId="{8F6BB3BF-2DF4-4012-84F4-6791A5014853}" srcOrd="0" destOrd="0" parTransId="{810E91E5-0695-48A3-9994-FBDEBA346EA8}" sibTransId="{EFBED50D-75E0-44AB-8404-0BF6B3389180}"/>
    <dgm:cxn modelId="{C79BF576-E498-4C01-845D-2FBCD0CE8B4A}" srcId="{6254342B-7442-4754-B507-0F0E8974C22C}" destId="{6A6559ED-1FD4-4CEE-91D3-196607D09C9A}" srcOrd="4" destOrd="0" parTransId="{94221EEB-01AE-45AE-A91B-CF20FB682101}" sibTransId="{648E6D6A-F52C-4466-B0B2-45124B419F7E}"/>
    <dgm:cxn modelId="{A81D2777-94CE-474E-9E2D-2973E3F5F7C7}" srcId="{6254342B-7442-4754-B507-0F0E8974C22C}" destId="{02DD3558-DE42-4A4C-89FD-D32670643DE9}" srcOrd="2" destOrd="0" parTransId="{C8A57034-707B-4BBC-B9BE-4524334869B4}" sibTransId="{7EEBAD5F-B0F9-463A-AAD8-33ECBB0F6464}"/>
    <dgm:cxn modelId="{CEF0A977-A27A-4DDF-A4E8-B511C9523A62}" type="presOf" srcId="{8F6BB3BF-2DF4-4012-84F4-6791A5014853}" destId="{C5887546-9116-4D48-8E0E-B5EFB2528AD7}" srcOrd="0" destOrd="0" presId="urn:microsoft.com/office/officeart/2005/8/layout/vList5"/>
    <dgm:cxn modelId="{57266279-7AEC-4B8D-B694-353A383A43E1}" type="presOf" srcId="{A921AA56-F733-4B65-9DB9-6F115DC63247}" destId="{EF74FBF2-0BD7-4F07-842E-74D9EB300E0A}" srcOrd="0" destOrd="0" presId="urn:microsoft.com/office/officeart/2005/8/layout/vList5"/>
    <dgm:cxn modelId="{51E2A685-B6E9-4CEC-AD12-37F96DECE48A}" srcId="{6254342B-7442-4754-B507-0F0E8974C22C}" destId="{A921AA56-F733-4B65-9DB9-6F115DC63247}" srcOrd="1" destOrd="0" parTransId="{7BE69EDB-E73B-4F4C-8616-590E70696C0E}" sibTransId="{01BC2203-9CA5-41B4-8622-647BA4616C64}"/>
    <dgm:cxn modelId="{CE00E5A0-145F-41FF-9733-B98808FBB824}" srcId="{6254342B-7442-4754-B507-0F0E8974C22C}" destId="{1CF3CAFA-99C3-42B1-8308-D8034ABB5AA0}" srcOrd="3" destOrd="0" parTransId="{E60AD1DF-079A-44F8-8F9B-23C9FA9385DC}" sibTransId="{7E8F4B73-291F-4964-BE39-C082EA5E5A43}"/>
    <dgm:cxn modelId="{171AB1D2-CDB4-4BB6-A960-925E43299733}" type="presOf" srcId="{1CF3CAFA-99C3-42B1-8308-D8034ABB5AA0}" destId="{C243D30B-6B6A-48A5-9B00-60489A71B89F}" srcOrd="0" destOrd="0" presId="urn:microsoft.com/office/officeart/2005/8/layout/vList5"/>
    <dgm:cxn modelId="{79F82DF9-378A-4FBD-B2CC-D635B27D4C50}" type="presOf" srcId="{6254342B-7442-4754-B507-0F0E8974C22C}" destId="{355C1C98-8421-4C13-BF40-EB7101B7F3B4}" srcOrd="0" destOrd="0" presId="urn:microsoft.com/office/officeart/2005/8/layout/vList5"/>
    <dgm:cxn modelId="{6241DC14-1ED3-4AE9-98D0-E16CCD442CAA}" type="presParOf" srcId="{355C1C98-8421-4C13-BF40-EB7101B7F3B4}" destId="{7F703397-46AD-498A-B979-EE85B1A04D2C}" srcOrd="0" destOrd="0" presId="urn:microsoft.com/office/officeart/2005/8/layout/vList5"/>
    <dgm:cxn modelId="{7BF829E1-B3EF-415A-92D9-06FB823F1A42}" type="presParOf" srcId="{7F703397-46AD-498A-B979-EE85B1A04D2C}" destId="{C5887546-9116-4D48-8E0E-B5EFB2528AD7}" srcOrd="0" destOrd="0" presId="urn:microsoft.com/office/officeart/2005/8/layout/vList5"/>
    <dgm:cxn modelId="{7BC926BE-F9C5-4AD4-8BA9-629D1A0EA680}" type="presParOf" srcId="{355C1C98-8421-4C13-BF40-EB7101B7F3B4}" destId="{C87E4CD3-B237-4D4F-8D98-B3251BA00D6B}" srcOrd="1" destOrd="0" presId="urn:microsoft.com/office/officeart/2005/8/layout/vList5"/>
    <dgm:cxn modelId="{2A696006-CABF-4ABE-8567-9E70225749B0}" type="presParOf" srcId="{355C1C98-8421-4C13-BF40-EB7101B7F3B4}" destId="{775BFA2F-6A99-4828-94F2-C22713AA8ADA}" srcOrd="2" destOrd="0" presId="urn:microsoft.com/office/officeart/2005/8/layout/vList5"/>
    <dgm:cxn modelId="{5764578A-ECAB-4972-9D34-41E8F59E7D1E}" type="presParOf" srcId="{775BFA2F-6A99-4828-94F2-C22713AA8ADA}" destId="{EF74FBF2-0BD7-4F07-842E-74D9EB300E0A}" srcOrd="0" destOrd="0" presId="urn:microsoft.com/office/officeart/2005/8/layout/vList5"/>
    <dgm:cxn modelId="{14216F03-62C3-44D6-AE4A-26F411E84D15}" type="presParOf" srcId="{355C1C98-8421-4C13-BF40-EB7101B7F3B4}" destId="{4E7A7C4E-643A-4280-B5DA-407D8F5142D5}" srcOrd="3" destOrd="0" presId="urn:microsoft.com/office/officeart/2005/8/layout/vList5"/>
    <dgm:cxn modelId="{993DC355-57E8-4410-9EB4-7CE46CE3CA47}" type="presParOf" srcId="{355C1C98-8421-4C13-BF40-EB7101B7F3B4}" destId="{2DD67277-1C8E-4919-94E8-8DD4F0A9D310}" srcOrd="4" destOrd="0" presId="urn:microsoft.com/office/officeart/2005/8/layout/vList5"/>
    <dgm:cxn modelId="{64D2D6C2-D3CE-4EF8-9464-94B49D1F51E1}" type="presParOf" srcId="{2DD67277-1C8E-4919-94E8-8DD4F0A9D310}" destId="{110DEA88-1A39-4C90-B66C-0FE734187596}" srcOrd="0" destOrd="0" presId="urn:microsoft.com/office/officeart/2005/8/layout/vList5"/>
    <dgm:cxn modelId="{FE469B54-7322-43CA-9505-4636E3021254}" type="presParOf" srcId="{355C1C98-8421-4C13-BF40-EB7101B7F3B4}" destId="{BD4BC679-1CE7-4C57-84EE-AB8F4E0AEE28}" srcOrd="5" destOrd="0" presId="urn:microsoft.com/office/officeart/2005/8/layout/vList5"/>
    <dgm:cxn modelId="{EC5F2ABA-7D95-47BF-94DD-4023B4DC73D5}" type="presParOf" srcId="{355C1C98-8421-4C13-BF40-EB7101B7F3B4}" destId="{54D737FE-787E-41F3-91AF-16586046B003}" srcOrd="6" destOrd="0" presId="urn:microsoft.com/office/officeart/2005/8/layout/vList5"/>
    <dgm:cxn modelId="{DA001A88-D353-41EF-A919-11D36F9D3210}" type="presParOf" srcId="{54D737FE-787E-41F3-91AF-16586046B003}" destId="{C243D30B-6B6A-48A5-9B00-60489A71B89F}" srcOrd="0" destOrd="0" presId="urn:microsoft.com/office/officeart/2005/8/layout/vList5"/>
    <dgm:cxn modelId="{9FEA83EC-C824-48AF-B189-1E9E43483C1C}" type="presParOf" srcId="{355C1C98-8421-4C13-BF40-EB7101B7F3B4}" destId="{7AFF6DA0-E570-4074-991F-0F5627E27EA4}" srcOrd="7" destOrd="0" presId="urn:microsoft.com/office/officeart/2005/8/layout/vList5"/>
    <dgm:cxn modelId="{5A367332-2007-4BB8-857D-7E7EC0A3FE71}" type="presParOf" srcId="{355C1C98-8421-4C13-BF40-EB7101B7F3B4}" destId="{D7CE3237-B3A4-41EC-959F-517B5715D493}" srcOrd="8" destOrd="0" presId="urn:microsoft.com/office/officeart/2005/8/layout/vList5"/>
    <dgm:cxn modelId="{5E9690E0-8327-4123-B3BD-227DB25B13E3}" type="presParOf" srcId="{D7CE3237-B3A4-41EC-959F-517B5715D493}" destId="{DD5041D4-6F43-43E5-A2DD-29E1E36A4B32}" srcOrd="0" destOrd="0" presId="urn:microsoft.com/office/officeart/2005/8/layout/vList5"/>
    <dgm:cxn modelId="{8EDCD0C3-F0D8-47D6-A77C-1784186B0B6F}" type="presParOf" srcId="{355C1C98-8421-4C13-BF40-EB7101B7F3B4}" destId="{AF293CBA-1F68-4E90-A58F-E31212193D2E}" srcOrd="9" destOrd="0" presId="urn:microsoft.com/office/officeart/2005/8/layout/vList5"/>
    <dgm:cxn modelId="{9EA57BAC-AFDE-4D6E-92A3-6A15E55CD18A}" type="presParOf" srcId="{355C1C98-8421-4C13-BF40-EB7101B7F3B4}" destId="{0ABDA7EA-CCB4-4959-8885-1E5684B359CC}" srcOrd="10" destOrd="0" presId="urn:microsoft.com/office/officeart/2005/8/layout/vList5"/>
    <dgm:cxn modelId="{73245D8A-51D0-41F8-BA47-85678E30D2E0}" type="presParOf" srcId="{0ABDA7EA-CCB4-4959-8885-1E5684B359CC}" destId="{23C20463-BBA1-4651-82C3-07BDAEDAB67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87546-9116-4D48-8E0E-B5EFB2528AD7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Hoe werkt het beginnen van een zeilwedstrijd</a:t>
          </a:r>
        </a:p>
      </dsp:txBody>
      <dsp:txXfrm>
        <a:off x="3398960" y="35163"/>
        <a:ext cx="3717680" cy="627895"/>
      </dsp:txXfrm>
    </dsp:sp>
    <dsp:sp modelId="{EF74FBF2-0BD7-4F07-842E-74D9EB300E0A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Ons probleem</a:t>
          </a:r>
        </a:p>
      </dsp:txBody>
      <dsp:txXfrm>
        <a:off x="3398960" y="765786"/>
        <a:ext cx="3717680" cy="627895"/>
      </dsp:txXfrm>
    </dsp:sp>
    <dsp:sp modelId="{110DEA88-1A39-4C90-B66C-0FE734187596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Eisen van het project</a:t>
          </a:r>
        </a:p>
      </dsp:txBody>
      <dsp:txXfrm>
        <a:off x="3398960" y="1496409"/>
        <a:ext cx="3717680" cy="627895"/>
      </dsp:txXfrm>
    </dsp:sp>
    <dsp:sp modelId="{C243D30B-6B6A-48A5-9B00-60489A71B89F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Onze oplossing</a:t>
          </a:r>
        </a:p>
      </dsp:txBody>
      <dsp:txXfrm>
        <a:off x="3398960" y="2227032"/>
        <a:ext cx="3717680" cy="627895"/>
      </dsp:txXfrm>
    </dsp:sp>
    <dsp:sp modelId="{DD5041D4-6F43-43E5-A2DD-29E1E36A4B32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Demonstratie dashboard</a:t>
          </a:r>
        </a:p>
      </dsp:txBody>
      <dsp:txXfrm>
        <a:off x="3398960" y="2957656"/>
        <a:ext cx="3717680" cy="627895"/>
      </dsp:txXfrm>
    </dsp:sp>
    <dsp:sp modelId="{23C20463-BBA1-4651-82C3-07BDAEDAB675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Volgende 50%</a:t>
          </a:r>
        </a:p>
      </dsp:txBody>
      <dsp:txXfrm>
        <a:off x="3398960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8983-6142-4153-B17E-723731384C6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0D06A-8915-4626-9353-618BEBE5EC0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9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0D06A-8915-4626-9353-618BEBE5EC0C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682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68B6-33D1-176A-7C13-D1D2D54DA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6E7B-7B7C-B581-E51F-9EB1B0C34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82C2-B05E-029A-1BA3-F2DE1FB3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40E9C-92D1-3B01-E810-AA1D25ED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1672-B477-B402-49DF-D793D9E8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5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57C-9B38-04F5-F7B1-82B82F1A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24898-5D28-7C12-444E-F2F9C2F3A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2F0E-6786-4F4E-EF00-13F415AF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2C2B-39C9-3592-EF6A-0D5DD80B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C074-2849-7800-A20E-6BAA868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52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D7B69-B14B-1179-2BC9-B90CD493C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35F4D-A84B-5BAE-2D9B-F535F7F8D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3316-7BA9-C664-4492-440910AD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0436-2817-F81A-1374-4CAECA2B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8680-5B24-BE82-9DB7-C3D8DFAA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075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D8A8-E325-4EFC-07F7-143B1E5C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4876-1971-90A8-F187-117D97CF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1420-4EAB-FA89-8160-A206554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808C-E548-E128-C9E2-595DDD11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ADD9-841E-245D-416A-BE2D94BA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488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28B7-C963-B3A9-B5A1-126BE695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9726-0B11-6AAD-429D-325C8DF7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B39C4-AA7C-AC3F-DE2A-D5EC5CDB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A09A4-CF81-CD3C-83F4-7CB6B5A5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91B1-0129-2F11-49D2-A803F5FD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21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5DDA-2415-5727-0E19-288B7D8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AA62-EC91-F376-99F0-77DBFF832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27A1C-77CB-1ADC-D43E-AAE9B1D5A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039E-DE7C-7591-CF21-7B8B1560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4585A-C7B1-3332-2DC1-5B3A3F5D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D59E0-2FD3-80B5-5B23-CBDF7252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75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229C-F068-BC31-D63C-C7484C80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BD6E7-0100-B2EA-18D7-1F73E5E84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96C95-D5F4-DB07-44F5-7E100228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3F83E-CD73-1125-84E3-D41F1043F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35992-0CC8-C1D9-E2B8-449A2D9D4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3C4A8-A9F5-76C4-58B8-482CEB8D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86244-03C5-B3AC-0B14-8183441D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7FBAF-4637-619F-6228-9AA1F82A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460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D8DF-E5FA-BFC3-B54E-156C181B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5FCC2-3242-45E2-3196-08B5D67C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86FCC-46FF-2263-A265-1193C88B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2F177-5AD7-BDDE-BB70-CA739392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681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CD5A4-445B-2D71-6BC5-6E3BD4BF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82E68-F404-1A61-E90C-0B90462B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3A99E-02A5-FFBC-9011-3BFFDA3D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44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9DB6-6F40-43B9-A9A3-E8717892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9A4C-126D-F6AE-5BE3-D7E038EE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4BC55-31E7-301D-0C14-16C5581D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4251-A51F-BBA5-F7D7-BAB1D764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FEEA-52FC-D44F-A4F5-DC4FA615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B80E-06B1-4992-A75F-2A68113F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870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1969-8E48-82B5-78C5-A40D8765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81B55-38DE-2443-7FD0-91D51AB89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7516E-9BB8-B4E0-B165-2D7926434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A577E-CD3E-0C0C-6F14-4621EE1F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69168-E817-0455-B791-F83B3BEA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786BA-190B-B48E-116B-2CFAD247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696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AD395-1653-33A8-8C33-852F2552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69D74-425C-A952-51AB-266DAC3B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2BA6-C68A-6B0A-9397-73938FB34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2DF9-AE38-40C4-8BFF-6AECDA843DE9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A160-EBC5-AC88-EEE5-DDA273E06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DA7F-5BC4-5416-341A-CD31B7EB2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A007-A884-40C7-987F-402A4C7D5B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104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32BA-C054-BB38-7C27-E2F5B710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367" y="1709258"/>
            <a:ext cx="4345121" cy="32153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nl-NL" sz="5400" b="1" dirty="0">
                <a:latin typeface="Calibri"/>
                <a:ea typeface="Calibri"/>
                <a:cs typeface="Calibri"/>
              </a:rPr>
              <a:t>Automatiseren</a:t>
            </a:r>
            <a:br>
              <a:rPr lang="nl-NL" sz="5400" b="1" dirty="0">
                <a:latin typeface="Calibri"/>
                <a:ea typeface="Calibri"/>
                <a:cs typeface="Calibri"/>
              </a:rPr>
            </a:br>
            <a:r>
              <a:rPr lang="nl-NL" sz="5400" b="1" dirty="0" err="1">
                <a:latin typeface="Calibri"/>
                <a:ea typeface="Calibri"/>
                <a:cs typeface="Calibri"/>
              </a:rPr>
              <a:t>zeilwedstreiden</a:t>
            </a:r>
            <a:br>
              <a:rPr lang="nl-NL" sz="5400" b="1" dirty="0">
                <a:latin typeface="Calibri"/>
                <a:ea typeface="Calibri"/>
                <a:cs typeface="Calibri"/>
              </a:rPr>
            </a:br>
            <a:endParaRPr lang="nl-NL" sz="3600" i="1" kern="1200" dirty="0">
              <a:latin typeface="+mj-lt"/>
              <a:ea typeface="Calibri Light" panose="020F0302020204030204"/>
              <a:cs typeface="Calibri Ligh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0FF90C-6EC1-3E80-150B-63EDE0A0C7BF}"/>
              </a:ext>
            </a:extLst>
          </p:cNvPr>
          <p:cNvSpPr txBox="1">
            <a:spLocks/>
          </p:cNvSpPr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NL" sz="3200" b="1" dirty="0"/>
              <a:t>Projectleden</a:t>
            </a:r>
            <a:br>
              <a:rPr lang="nl-NL" sz="3200" b="1" dirty="0"/>
            </a:br>
            <a:r>
              <a:rPr lang="nl-NL" sz="3200" dirty="0"/>
              <a:t>Stijn Ooms,</a:t>
            </a:r>
          </a:p>
          <a:p>
            <a:pPr algn="r"/>
            <a:r>
              <a:rPr lang="nl-NL" sz="3200" dirty="0"/>
              <a:t>Hugo Ooms,</a:t>
            </a:r>
          </a:p>
          <a:p>
            <a:pPr algn="r"/>
            <a:r>
              <a:rPr lang="nl-NL" sz="3200" dirty="0" err="1"/>
              <a:t>Luco</a:t>
            </a:r>
            <a:r>
              <a:rPr lang="nl-NL" sz="3200" dirty="0"/>
              <a:t> Berkouwer,</a:t>
            </a:r>
            <a:br>
              <a:rPr lang="nl-NL" sz="3200" dirty="0"/>
            </a:br>
            <a:r>
              <a:rPr lang="nl-NL" sz="3200" dirty="0"/>
              <a:t>Tigo Goes</a:t>
            </a:r>
            <a:endParaRPr lang="nl-NL" sz="3200" dirty="0">
              <a:ea typeface="Calibri"/>
              <a:cs typeface="Calibri" panose="020F0502020204030204"/>
            </a:endParaRPr>
          </a:p>
          <a:p>
            <a:pPr algn="r"/>
            <a:endParaRPr lang="nl-NL" sz="3200" b="1" dirty="0">
              <a:ea typeface="Calibri"/>
              <a:cs typeface="Calibri"/>
            </a:endParaRPr>
          </a:p>
          <a:p>
            <a:pPr algn="r"/>
            <a:r>
              <a:rPr lang="nl-NL" sz="3200" b="1" dirty="0"/>
              <a:t>Producteigenaar</a:t>
            </a:r>
            <a:br>
              <a:rPr lang="nl-NL" sz="3200" dirty="0"/>
            </a:br>
            <a:r>
              <a:rPr lang="nl-NL" sz="3200" dirty="0"/>
              <a:t>Elmar </a:t>
            </a:r>
            <a:r>
              <a:rPr lang="nl-NL" sz="3200" dirty="0" err="1"/>
              <a:t>Pigeaud</a:t>
            </a:r>
            <a:endParaRPr lang="nl-NL" sz="3200" dirty="0">
              <a:ea typeface="Calibri"/>
              <a:cs typeface="Calibri" panose="020F0502020204030204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nl-NL" sz="3200" dirty="0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8438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B36303-78B3-018C-6339-46032EAA0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25" r="1234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FFA4E-B11B-5493-6089-19F88E4A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Inhoud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84A9DE-7C3F-B68B-358B-900F115C4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4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76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Zeilwedstrijd met meerdere zeilaspecten - Zeilen">
            <a:extLst>
              <a:ext uri="{FF2B5EF4-FFF2-40B4-BE49-F238E27FC236}">
                <a16:creationId xmlns:a16="http://schemas.microsoft.com/office/drawing/2014/main" id="{64B1E2EC-DA0A-CB59-4135-363D01BE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8649-4CD4-B4F8-2A87-93F2C7B4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Hoe werkt het beginnen van een zeilwedstrijd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9D4F-860D-FC7A-9946-380ECD27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Verschillende vlaggen heisen</a:t>
            </a:r>
          </a:p>
          <a:p>
            <a:r>
              <a:rPr lang="en-US" sz="2000"/>
              <a:t>Geluidssignalen</a:t>
            </a:r>
          </a:p>
          <a:p>
            <a:r>
              <a:rPr lang="en-US" sz="2000"/>
              <a:t>Startsignaal</a:t>
            </a:r>
          </a:p>
          <a:p>
            <a:r>
              <a:rPr lang="en-US" sz="2000"/>
              <a:t>Tijdssignalen</a:t>
            </a:r>
          </a:p>
          <a:p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38235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27E41-2D64-9CB6-57E6-67508FCF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Ons probleem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008B-87BF-6D58-0EDA-573867C0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Het </a:t>
            </a:r>
            <a:r>
              <a:rPr lang="en-US" sz="2000" dirty="0" err="1"/>
              <a:t>automatiseren</a:t>
            </a:r>
            <a:r>
              <a:rPr lang="en-US" sz="2000" dirty="0"/>
              <a:t> van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dirty="0" err="1"/>
              <a:t>systeem</a:t>
            </a:r>
            <a:endParaRPr lang="en-US" sz="2000" dirty="0"/>
          </a:p>
          <a:p>
            <a:r>
              <a:rPr lang="en-US" sz="2000" dirty="0"/>
              <a:t>Minder </a:t>
            </a:r>
            <a:r>
              <a:rPr lang="en-US" sz="2000" dirty="0" err="1"/>
              <a:t>mensen</a:t>
            </a:r>
            <a:r>
              <a:rPr lang="en-US" sz="2000" dirty="0"/>
              <a:t> </a:t>
            </a:r>
            <a:r>
              <a:rPr lang="en-US" sz="2000" dirty="0" err="1"/>
              <a:t>ervoor</a:t>
            </a:r>
            <a:r>
              <a:rPr lang="en-US" sz="2000" dirty="0"/>
              <a:t> </a:t>
            </a:r>
            <a:r>
              <a:rPr lang="en-US" sz="2000" dirty="0" err="1"/>
              <a:t>nodig</a:t>
            </a:r>
            <a:endParaRPr lang="en-US" sz="2000" dirty="0"/>
          </a:p>
          <a:p>
            <a:r>
              <a:rPr lang="en-US" sz="2000" dirty="0"/>
              <a:t>Meer </a:t>
            </a:r>
            <a:r>
              <a:rPr lang="en-US" sz="2000" dirty="0" err="1"/>
              <a:t>kunnen</a:t>
            </a:r>
            <a:r>
              <a:rPr lang="en-US" sz="2000" dirty="0"/>
              <a:t> op valse start </a:t>
            </a:r>
            <a:r>
              <a:rPr lang="en-US" sz="2000" dirty="0" err="1"/>
              <a:t>letten</a:t>
            </a:r>
            <a:endParaRPr lang="en-US" sz="2000" dirty="0"/>
          </a:p>
          <a:p>
            <a:endParaRPr lang="en-NL" sz="2000" dirty="0"/>
          </a:p>
        </p:txBody>
      </p:sp>
      <p:pic>
        <p:nvPicPr>
          <p:cNvPr id="14" name="Picture 4" descr="Boten in een meer">
            <a:extLst>
              <a:ext uri="{FF2B5EF4-FFF2-40B4-BE49-F238E27FC236}">
                <a16:creationId xmlns:a16="http://schemas.microsoft.com/office/drawing/2014/main" id="{2630CCED-CE3E-3B63-18C6-CBC9B101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9" r="407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102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Uitroepteken op een gele achtergrond">
            <a:extLst>
              <a:ext uri="{FF2B5EF4-FFF2-40B4-BE49-F238E27FC236}">
                <a16:creationId xmlns:a16="http://schemas.microsoft.com/office/drawing/2014/main" id="{34755952-B0F1-2EB9-204A-D187628F2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69063-1952-789A-802B-CDF84DE0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Eisen van project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C9F0-83FD-327C-70B0-BB27DAE3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Toeter niet hoorbaar</a:t>
            </a:r>
          </a:p>
          <a:p>
            <a:r>
              <a:rPr lang="en-US" sz="2000"/>
              <a:t>Niet spatwaterdicht</a:t>
            </a:r>
          </a:p>
          <a:p>
            <a:r>
              <a:rPr lang="en-US" sz="2000"/>
              <a:t>Dashboard kan overzichtelijker en loopt vast</a:t>
            </a:r>
          </a:p>
          <a:p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330055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tte gloeilampen met een gele gloeilamp die opvalt">
            <a:extLst>
              <a:ext uri="{FF2B5EF4-FFF2-40B4-BE49-F238E27FC236}">
                <a16:creationId xmlns:a16="http://schemas.microsoft.com/office/drawing/2014/main" id="{349E1B33-D3D6-7CAB-4B30-BB11A1A65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022E-D520-99DB-6B35-D92D4A76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Onze oplossing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2276-2757-1A76-C763-9BC41500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Estafette project</a:t>
            </a:r>
          </a:p>
          <a:p>
            <a:r>
              <a:rPr lang="en-US" sz="2000" dirty="0" err="1"/>
              <a:t>Nieuwe</a:t>
            </a:r>
            <a:r>
              <a:rPr lang="en-US" sz="2000" dirty="0"/>
              <a:t> </a:t>
            </a:r>
            <a:r>
              <a:rPr lang="en-US" sz="2000" dirty="0" err="1"/>
              <a:t>toeter</a:t>
            </a:r>
            <a:endParaRPr lang="en-US" sz="2000" dirty="0"/>
          </a:p>
          <a:p>
            <a:r>
              <a:rPr lang="en-US" sz="2000" dirty="0" err="1"/>
              <a:t>Nieuw</a:t>
            </a:r>
            <a:r>
              <a:rPr lang="en-US" sz="2000" dirty="0"/>
              <a:t> dashboard design</a:t>
            </a:r>
          </a:p>
          <a:p>
            <a:r>
              <a:rPr lang="en-US" sz="2000" dirty="0"/>
              <a:t>Hardware </a:t>
            </a:r>
            <a:r>
              <a:rPr lang="en-US" sz="2000" dirty="0" err="1"/>
              <a:t>versterken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46599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e financiële grafiek">
            <a:extLst>
              <a:ext uri="{FF2B5EF4-FFF2-40B4-BE49-F238E27FC236}">
                <a16:creationId xmlns:a16="http://schemas.microsoft.com/office/drawing/2014/main" id="{2632DE8B-FA62-1325-8BDB-178E8B4C4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7" r="270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32D67-9812-FBA7-667B-E768863B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Demonstratie dashboard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DBD0-F9EF-49D0-283D-06486080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370185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" descr="Rollen blauwdrukken">
            <a:extLst>
              <a:ext uri="{FF2B5EF4-FFF2-40B4-BE49-F238E27FC236}">
                <a16:creationId xmlns:a16="http://schemas.microsoft.com/office/drawing/2014/main" id="{9520E8DA-682B-65F7-8D82-B53BD1200C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300" b="1443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1DBDE-9E1A-77CD-87AF-ADEF1BA4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Volgende 50%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8D994D-000E-4443-AE53-482B2489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Prototype verder uitwerken.</a:t>
            </a:r>
          </a:p>
          <a:p>
            <a:r>
              <a:rPr lang="en-US" sz="2000">
                <a:solidFill>
                  <a:srgbClr val="FFFFFF"/>
                </a:solidFill>
              </a:rPr>
              <a:t>Dashboard in prototype verwerken.</a:t>
            </a:r>
          </a:p>
          <a:p>
            <a:r>
              <a:rPr lang="en-US" sz="2000">
                <a:solidFill>
                  <a:srgbClr val="FFFFFF"/>
                </a:solidFill>
              </a:rPr>
              <a:t>Logging in het systeem zetten.</a:t>
            </a:r>
            <a:endParaRPr lang="en-NL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3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el vraagtekens op een zwarte achtergrond">
            <a:extLst>
              <a:ext uri="{FF2B5EF4-FFF2-40B4-BE49-F238E27FC236}">
                <a16:creationId xmlns:a16="http://schemas.microsoft.com/office/drawing/2014/main" id="{0EE7E64F-113E-3D42-4BA7-F9665B5D3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F5C55-F785-BEFA-EB1A-4C79695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Vragen</a:t>
            </a:r>
            <a:r>
              <a:rPr lang="en-US" sz="52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51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121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Automatiseren zeilwedstreiden </vt:lpstr>
      <vt:lpstr>Inhoud</vt:lpstr>
      <vt:lpstr>Hoe werkt het beginnen van een zeilwedstrijd</vt:lpstr>
      <vt:lpstr>Ons probleem</vt:lpstr>
      <vt:lpstr>Eisen van project</vt:lpstr>
      <vt:lpstr>Onze oplossing</vt:lpstr>
      <vt:lpstr>Demonstratie dashboard</vt:lpstr>
      <vt:lpstr>Volgende 50%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Automatiseren zeilwedstreiden </dc:title>
  <dc:creator>Tigo Goes (1051804)</dc:creator>
  <cp:lastModifiedBy>Tigo Goes (1051804)</cp:lastModifiedBy>
  <cp:revision>1</cp:revision>
  <dcterms:created xsi:type="dcterms:W3CDTF">2024-04-11T08:40:03Z</dcterms:created>
  <dcterms:modified xsi:type="dcterms:W3CDTF">2024-04-12T09:12:57Z</dcterms:modified>
</cp:coreProperties>
</file>