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4" r:id="rId5"/>
    <p:sldId id="262" r:id="rId6"/>
    <p:sldId id="258" r:id="rId7"/>
    <p:sldId id="259" r:id="rId8"/>
    <p:sldId id="263" r:id="rId9"/>
    <p:sldId id="261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617D8-05BC-4B7B-A1B8-28CEC8FE8B37}" v="197" dt="2024-02-12T09:49:35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Ooms" userId="bffd7627-8468-4ad2-a7e8-6c40f842e9aa" providerId="ADAL" clId="{930B1B41-6304-42F3-B31B-91126CE841B3}"/>
    <pc:docChg chg="custSel addSld modSld sldOrd">
      <pc:chgData name="Stijn Ooms" userId="bffd7627-8468-4ad2-a7e8-6c40f842e9aa" providerId="ADAL" clId="{930B1B41-6304-42F3-B31B-91126CE841B3}" dt="2024-02-12T09:30:52.505" v="135" actId="478"/>
      <pc:docMkLst>
        <pc:docMk/>
      </pc:docMkLst>
      <pc:sldChg chg="addSp delSp modSp mod">
        <pc:chgData name="Stijn Ooms" userId="bffd7627-8468-4ad2-a7e8-6c40f842e9aa" providerId="ADAL" clId="{930B1B41-6304-42F3-B31B-91126CE841B3}" dt="2024-02-12T09:30:04.439" v="130" actId="478"/>
        <pc:sldMkLst>
          <pc:docMk/>
          <pc:sldMk cId="4091022294" sldId="257"/>
        </pc:sldMkLst>
        <pc:picChg chg="add del mod">
          <ac:chgData name="Stijn Ooms" userId="bffd7627-8468-4ad2-a7e8-6c40f842e9aa" providerId="ADAL" clId="{930B1B41-6304-42F3-B31B-91126CE841B3}" dt="2024-02-12T09:30:04.439" v="130" actId="478"/>
          <ac:picMkLst>
            <pc:docMk/>
            <pc:sldMk cId="4091022294" sldId="257"/>
            <ac:picMk id="6" creationId="{36E245B1-06ED-BEAB-8559-FEBFFE7DC9C2}"/>
          </ac:picMkLst>
        </pc:picChg>
      </pc:sldChg>
      <pc:sldChg chg="addSp modSp mod setBg">
        <pc:chgData name="Stijn Ooms" userId="bffd7627-8468-4ad2-a7e8-6c40f842e9aa" providerId="ADAL" clId="{930B1B41-6304-42F3-B31B-91126CE841B3}" dt="2024-02-09T13:09:10.552" v="18" actId="20577"/>
        <pc:sldMkLst>
          <pc:docMk/>
          <pc:sldMk cId="4167316027" sldId="260"/>
        </pc:sldMkLst>
        <pc:spChg chg="mod">
          <ac:chgData name="Stijn Ooms" userId="bffd7627-8468-4ad2-a7e8-6c40f842e9aa" providerId="ADAL" clId="{930B1B41-6304-42F3-B31B-91126CE841B3}" dt="2024-02-09T13:08:43.189" v="0" actId="26606"/>
          <ac:spMkLst>
            <pc:docMk/>
            <pc:sldMk cId="4167316027" sldId="260"/>
            <ac:spMk id="2" creationId="{714AD4E9-C5F4-959E-B218-80DF877A8FE5}"/>
          </ac:spMkLst>
        </pc:spChg>
        <pc:spChg chg="mod">
          <ac:chgData name="Stijn Ooms" userId="bffd7627-8468-4ad2-a7e8-6c40f842e9aa" providerId="ADAL" clId="{930B1B41-6304-42F3-B31B-91126CE841B3}" dt="2024-02-09T13:09:10.552" v="18" actId="20577"/>
          <ac:spMkLst>
            <pc:docMk/>
            <pc:sldMk cId="4167316027" sldId="260"/>
            <ac:spMk id="3" creationId="{5C53F3C0-509B-61A8-77BB-FC9B1C08B44B}"/>
          </ac:spMkLst>
        </pc:spChg>
        <pc:spChg chg="add">
          <ac:chgData name="Stijn Ooms" userId="bffd7627-8468-4ad2-a7e8-6c40f842e9aa" providerId="ADAL" clId="{930B1B41-6304-42F3-B31B-91126CE841B3}" dt="2024-02-09T13:08:43.189" v="0" actId="26606"/>
          <ac:spMkLst>
            <pc:docMk/>
            <pc:sldMk cId="4167316027" sldId="260"/>
            <ac:spMk id="9" creationId="{F13C74B1-5B17-4795-BED0-7140497B445A}"/>
          </ac:spMkLst>
        </pc:spChg>
        <pc:spChg chg="add">
          <ac:chgData name="Stijn Ooms" userId="bffd7627-8468-4ad2-a7e8-6c40f842e9aa" providerId="ADAL" clId="{930B1B41-6304-42F3-B31B-91126CE841B3}" dt="2024-02-09T13:08:43.189" v="0" actId="26606"/>
          <ac:spMkLst>
            <pc:docMk/>
            <pc:sldMk cId="4167316027" sldId="260"/>
            <ac:spMk id="11" creationId="{D4974D33-8DC5-464E-8C6D-BE58F0669C17}"/>
          </ac:spMkLst>
        </pc:spChg>
        <pc:picChg chg="add">
          <ac:chgData name="Stijn Ooms" userId="bffd7627-8468-4ad2-a7e8-6c40f842e9aa" providerId="ADAL" clId="{930B1B41-6304-42F3-B31B-91126CE841B3}" dt="2024-02-09T13:08:43.189" v="0" actId="26606"/>
          <ac:picMkLst>
            <pc:docMk/>
            <pc:sldMk cId="4167316027" sldId="260"/>
            <ac:picMk id="5" creationId="{2C3C18A9-7CCA-1B47-C819-3F19B3FE7A93}"/>
          </ac:picMkLst>
        </pc:picChg>
      </pc:sldChg>
      <pc:sldChg chg="addSp delSp modSp add mod">
        <pc:chgData name="Stijn Ooms" userId="bffd7627-8468-4ad2-a7e8-6c40f842e9aa" providerId="ADAL" clId="{930B1B41-6304-42F3-B31B-91126CE841B3}" dt="2024-02-09T13:25:35.601" v="126" actId="6549"/>
        <pc:sldMkLst>
          <pc:docMk/>
          <pc:sldMk cId="4270826605" sldId="263"/>
        </pc:sldMkLst>
        <pc:spChg chg="mod">
          <ac:chgData name="Stijn Ooms" userId="bffd7627-8468-4ad2-a7e8-6c40f842e9aa" providerId="ADAL" clId="{930B1B41-6304-42F3-B31B-91126CE841B3}" dt="2024-02-09T13:11:22.390" v="41" actId="26606"/>
          <ac:spMkLst>
            <pc:docMk/>
            <pc:sldMk cId="4270826605" sldId="263"/>
            <ac:spMk id="2" creationId="{9669D57E-E649-B6FC-53B7-CC3BD60498B4}"/>
          </ac:spMkLst>
        </pc:spChg>
        <pc:spChg chg="add del mod">
          <ac:chgData name="Stijn Ooms" userId="bffd7627-8468-4ad2-a7e8-6c40f842e9aa" providerId="ADAL" clId="{930B1B41-6304-42F3-B31B-91126CE841B3}" dt="2024-02-09T13:09:55.148" v="38" actId="478"/>
          <ac:spMkLst>
            <pc:docMk/>
            <pc:sldMk cId="4270826605" sldId="263"/>
            <ac:spMk id="4" creationId="{55057558-C678-E1AA-EDFD-39DA9CC7AB25}"/>
          </ac:spMkLst>
        </pc:spChg>
        <pc:spChg chg="add mod">
          <ac:chgData name="Stijn Ooms" userId="bffd7627-8468-4ad2-a7e8-6c40f842e9aa" providerId="ADAL" clId="{930B1B41-6304-42F3-B31B-91126CE841B3}" dt="2024-02-09T13:25:35.601" v="126" actId="6549"/>
          <ac:spMkLst>
            <pc:docMk/>
            <pc:sldMk cId="4270826605" sldId="263"/>
            <ac:spMk id="7" creationId="{3476A3B7-BF28-B261-9A15-3E51C5063310}"/>
          </ac:spMkLst>
        </pc:spChg>
        <pc:spChg chg="del">
          <ac:chgData name="Stijn Ooms" userId="bffd7627-8468-4ad2-a7e8-6c40f842e9aa" providerId="ADAL" clId="{930B1B41-6304-42F3-B31B-91126CE841B3}" dt="2024-02-09T13:11:22.390" v="41" actId="26606"/>
          <ac:spMkLst>
            <pc:docMk/>
            <pc:sldMk cId="4270826605" sldId="263"/>
            <ac:spMk id="10" creationId="{D4771268-CB57-404A-9271-370EB28F6090}"/>
          </ac:spMkLst>
        </pc:spChg>
        <pc:spChg chg="add">
          <ac:chgData name="Stijn Ooms" userId="bffd7627-8468-4ad2-a7e8-6c40f842e9aa" providerId="ADAL" clId="{930B1B41-6304-42F3-B31B-91126CE841B3}" dt="2024-02-09T13:11:22.390" v="41" actId="26606"/>
          <ac:spMkLst>
            <pc:docMk/>
            <pc:sldMk cId="4270826605" sldId="263"/>
            <ac:spMk id="15" creationId="{C3896A03-3945-419A-B66B-4EE266EDD152}"/>
          </ac:spMkLst>
        </pc:spChg>
        <pc:spChg chg="add">
          <ac:chgData name="Stijn Ooms" userId="bffd7627-8468-4ad2-a7e8-6c40f842e9aa" providerId="ADAL" clId="{930B1B41-6304-42F3-B31B-91126CE841B3}" dt="2024-02-09T13:11:22.390" v="41" actId="26606"/>
          <ac:spMkLst>
            <pc:docMk/>
            <pc:sldMk cId="4270826605" sldId="263"/>
            <ac:spMk id="17" creationId="{B34F5AD2-EDBD-4BBD-A55C-EAFFD0C7097A}"/>
          </ac:spMkLst>
        </pc:spChg>
        <pc:picChg chg="del">
          <ac:chgData name="Stijn Ooms" userId="bffd7627-8468-4ad2-a7e8-6c40f842e9aa" providerId="ADAL" clId="{930B1B41-6304-42F3-B31B-91126CE841B3}" dt="2024-02-09T13:09:45.063" v="37" actId="478"/>
          <ac:picMkLst>
            <pc:docMk/>
            <pc:sldMk cId="4270826605" sldId="263"/>
            <ac:picMk id="5" creationId="{855A7530-03AC-55F2-21D3-3143C1BF98D9}"/>
          </ac:picMkLst>
        </pc:picChg>
      </pc:sldChg>
      <pc:sldChg chg="addSp delSp mod ord">
        <pc:chgData name="Stijn Ooms" userId="bffd7627-8468-4ad2-a7e8-6c40f842e9aa" providerId="ADAL" clId="{930B1B41-6304-42F3-B31B-91126CE841B3}" dt="2024-02-12T09:30:52.505" v="135" actId="478"/>
        <pc:sldMkLst>
          <pc:docMk/>
          <pc:sldMk cId="2495180457" sldId="264"/>
        </pc:sldMkLst>
        <pc:spChg chg="del">
          <ac:chgData name="Stijn Ooms" userId="bffd7627-8468-4ad2-a7e8-6c40f842e9aa" providerId="ADAL" clId="{930B1B41-6304-42F3-B31B-91126CE841B3}" dt="2024-02-12T09:30:50.642" v="134" actId="478"/>
          <ac:spMkLst>
            <pc:docMk/>
            <pc:sldMk cId="2495180457" sldId="264"/>
            <ac:spMk id="2" creationId="{82E99C13-EDD5-6C58-88DC-E4F93DC7C9E6}"/>
          </ac:spMkLst>
        </pc:spChg>
        <pc:spChg chg="del">
          <ac:chgData name="Stijn Ooms" userId="bffd7627-8468-4ad2-a7e8-6c40f842e9aa" providerId="ADAL" clId="{930B1B41-6304-42F3-B31B-91126CE841B3}" dt="2024-02-12T09:30:52.505" v="135" actId="478"/>
          <ac:spMkLst>
            <pc:docMk/>
            <pc:sldMk cId="2495180457" sldId="264"/>
            <ac:spMk id="3" creationId="{03968D4E-5904-E7B9-FC7E-1F0564F5D6D5}"/>
          </ac:spMkLst>
        </pc:spChg>
        <pc:picChg chg="add">
          <ac:chgData name="Stijn Ooms" userId="bffd7627-8468-4ad2-a7e8-6c40f842e9aa" providerId="ADAL" clId="{930B1B41-6304-42F3-B31B-91126CE841B3}" dt="2024-02-12T09:30:34.555" v="131" actId="22"/>
          <ac:picMkLst>
            <pc:docMk/>
            <pc:sldMk cId="2495180457" sldId="264"/>
            <ac:picMk id="5" creationId="{F574188A-74D0-F04A-64FE-FFDD9E86CD02}"/>
          </ac:picMkLst>
        </pc:picChg>
      </pc:sldChg>
    </pc:docChg>
  </pc:docChgLst>
  <pc:docChgLst>
    <pc:chgData name="Luco Berkouwer (1036570)" userId="S::1036570@hr.nl::6a45bcd7-d12a-4729-831a-ed432941651d" providerId="AD" clId="Web-{D83AEEFA-BFFB-B4E3-318A-B50FE322BA8A}"/>
    <pc:docChg chg="modSld">
      <pc:chgData name="Luco Berkouwer (1036570)" userId="S::1036570@hr.nl::6a45bcd7-d12a-4729-831a-ed432941651d" providerId="AD" clId="Web-{D83AEEFA-BFFB-B4E3-318A-B50FE322BA8A}" dt="2024-02-09T13:11:01.799" v="13" actId="20577"/>
      <pc:docMkLst>
        <pc:docMk/>
      </pc:docMkLst>
      <pc:sldChg chg="modSp">
        <pc:chgData name="Luco Berkouwer (1036570)" userId="S::1036570@hr.nl::6a45bcd7-d12a-4729-831a-ed432941651d" providerId="AD" clId="Web-{D83AEEFA-BFFB-B4E3-318A-B50FE322BA8A}" dt="2024-02-09T13:11:01.799" v="13" actId="20577"/>
        <pc:sldMkLst>
          <pc:docMk/>
          <pc:sldMk cId="4270826605" sldId="263"/>
        </pc:sldMkLst>
        <pc:spChg chg="mod">
          <ac:chgData name="Luco Berkouwer (1036570)" userId="S::1036570@hr.nl::6a45bcd7-d12a-4729-831a-ed432941651d" providerId="AD" clId="Web-{D83AEEFA-BFFB-B4E3-318A-B50FE322BA8A}" dt="2024-02-09T13:11:01.799" v="13" actId="20577"/>
          <ac:spMkLst>
            <pc:docMk/>
            <pc:sldMk cId="4270826605" sldId="263"/>
            <ac:spMk id="7" creationId="{3476A3B7-BF28-B261-9A15-3E51C5063310}"/>
          </ac:spMkLst>
        </pc:spChg>
      </pc:sldChg>
    </pc:docChg>
  </pc:docChgLst>
  <pc:docChgLst>
    <pc:chgData name="Tigo Goes (1051804)" userId="c7067800-d67f-41b4-9e3a-e06a1f0b0c60" providerId="ADAL" clId="{8E7617D8-05BC-4B7B-A1B8-28CEC8FE8B37}"/>
    <pc:docChg chg="undo custSel addSld delSld modSld">
      <pc:chgData name="Tigo Goes (1051804)" userId="c7067800-d67f-41b4-9e3a-e06a1f0b0c60" providerId="ADAL" clId="{8E7617D8-05BC-4B7B-A1B8-28CEC8FE8B37}" dt="2024-03-01T10:31:48.273" v="767" actId="1076"/>
      <pc:docMkLst>
        <pc:docMk/>
      </pc:docMkLst>
      <pc:sldChg chg="addSp delSp modSp new mod modMedia setBg delAnim">
        <pc:chgData name="Tigo Goes (1051804)" userId="c7067800-d67f-41b4-9e3a-e06a1f0b0c60" providerId="ADAL" clId="{8E7617D8-05BC-4B7B-A1B8-28CEC8FE8B37}" dt="2024-02-12T09:49:35.478" v="766" actId="26606"/>
        <pc:sldMkLst>
          <pc:docMk/>
          <pc:sldMk cId="385787405" sldId="256"/>
        </pc:sldMkLst>
        <pc:spChg chg="mod">
          <ac:chgData name="Tigo Goes (1051804)" userId="c7067800-d67f-41b4-9e3a-e06a1f0b0c60" providerId="ADAL" clId="{8E7617D8-05BC-4B7B-A1B8-28CEC8FE8B37}" dt="2024-02-12T09:49:35.478" v="766" actId="26606"/>
          <ac:spMkLst>
            <pc:docMk/>
            <pc:sldMk cId="385787405" sldId="256"/>
            <ac:spMk id="2" creationId="{A764CB63-807A-8FD6-7166-5B3135C63631}"/>
          </ac:spMkLst>
        </pc:spChg>
        <pc:spChg chg="mod">
          <ac:chgData name="Tigo Goes (1051804)" userId="c7067800-d67f-41b4-9e3a-e06a1f0b0c60" providerId="ADAL" clId="{8E7617D8-05BC-4B7B-A1B8-28CEC8FE8B37}" dt="2024-02-12T09:49:35.478" v="766" actId="26606"/>
          <ac:spMkLst>
            <pc:docMk/>
            <pc:sldMk cId="385787405" sldId="256"/>
            <ac:spMk id="3" creationId="{3D28F3F4-D1AD-0B7E-EBE3-9CA9D973DD75}"/>
          </ac:spMkLst>
        </pc:spChg>
        <pc:spChg chg="add del">
          <ac:chgData name="Tigo Goes (1051804)" userId="c7067800-d67f-41b4-9e3a-e06a1f0b0c60" providerId="ADAL" clId="{8E7617D8-05BC-4B7B-A1B8-28CEC8FE8B37}" dt="2024-02-12T09:49:35.478" v="766" actId="26606"/>
          <ac:spMkLst>
            <pc:docMk/>
            <pc:sldMk cId="385787405" sldId="256"/>
            <ac:spMk id="8" creationId="{A8DB9CD9-59B1-4D73-BC4C-98796A48EF9B}"/>
          </ac:spMkLst>
        </pc:spChg>
        <pc:spChg chg="add del">
          <ac:chgData name="Tigo Goes (1051804)" userId="c7067800-d67f-41b4-9e3a-e06a1f0b0c60" providerId="ADAL" clId="{8E7617D8-05BC-4B7B-A1B8-28CEC8FE8B37}" dt="2024-02-09T12:22:24.316" v="139" actId="26606"/>
          <ac:spMkLst>
            <pc:docMk/>
            <pc:sldMk cId="385787405" sldId="256"/>
            <ac:spMk id="9" creationId="{C1DD1A8A-57D5-4A81-AD04-532B043C5611}"/>
          </ac:spMkLst>
        </pc:spChg>
        <pc:spChg chg="add del">
          <ac:chgData name="Tigo Goes (1051804)" userId="c7067800-d67f-41b4-9e3a-e06a1f0b0c60" providerId="ADAL" clId="{8E7617D8-05BC-4B7B-A1B8-28CEC8FE8B37}" dt="2024-02-12T09:49:35.478" v="766" actId="26606"/>
          <ac:spMkLst>
            <pc:docMk/>
            <pc:sldMk cId="385787405" sldId="256"/>
            <ac:spMk id="10" creationId="{8874A6A9-41FF-4E33-AFA8-F9F81436A59E}"/>
          </ac:spMkLst>
        </pc:spChg>
        <pc:spChg chg="add del">
          <ac:chgData name="Tigo Goes (1051804)" userId="c7067800-d67f-41b4-9e3a-e06a1f0b0c60" providerId="ADAL" clId="{8E7617D8-05BC-4B7B-A1B8-28CEC8FE8B37}" dt="2024-02-09T12:22:24.316" v="139" actId="26606"/>
          <ac:spMkLst>
            <pc:docMk/>
            <pc:sldMk cId="385787405" sldId="256"/>
            <ac:spMk id="11" creationId="{007891EC-4501-44ED-A8C8-B11B6DB767AB}"/>
          </ac:spMkLst>
        </pc:spChg>
        <pc:spChg chg="add del">
          <ac:chgData name="Tigo Goes (1051804)" userId="c7067800-d67f-41b4-9e3a-e06a1f0b0c60" providerId="ADAL" clId="{8E7617D8-05BC-4B7B-A1B8-28CEC8FE8B37}" dt="2024-02-12T09:49:35.478" v="766" actId="26606"/>
          <ac:spMkLst>
            <pc:docMk/>
            <pc:sldMk cId="385787405" sldId="256"/>
            <ac:spMk id="25" creationId="{6F828D28-8E09-41CC-8229-3070B5467A96}"/>
          </ac:spMkLst>
        </pc:spChg>
        <pc:spChg chg="add del">
          <ac:chgData name="Tigo Goes (1051804)" userId="c7067800-d67f-41b4-9e3a-e06a1f0b0c60" providerId="ADAL" clId="{8E7617D8-05BC-4B7B-A1B8-28CEC8FE8B37}" dt="2024-02-12T09:49:35.478" v="766" actId="26606"/>
          <ac:spMkLst>
            <pc:docMk/>
            <pc:sldMk cId="385787405" sldId="256"/>
            <ac:spMk id="27" creationId="{D5B012D8-7F27-4758-9AC6-C889B154BD73}"/>
          </ac:spMkLst>
        </pc:spChg>
        <pc:spChg chg="add del">
          <ac:chgData name="Tigo Goes (1051804)" userId="c7067800-d67f-41b4-9e3a-e06a1f0b0c60" providerId="ADAL" clId="{8E7617D8-05BC-4B7B-A1B8-28CEC8FE8B37}" dt="2024-02-12T09:49:35.478" v="766" actId="26606"/>
          <ac:spMkLst>
            <pc:docMk/>
            <pc:sldMk cId="385787405" sldId="256"/>
            <ac:spMk id="29" creationId="{4063B759-00FC-46D1-9898-8E8625268FAF}"/>
          </ac:spMkLst>
        </pc:spChg>
        <pc:grpChg chg="add del">
          <ac:chgData name="Tigo Goes (1051804)" userId="c7067800-d67f-41b4-9e3a-e06a1f0b0c60" providerId="ADAL" clId="{8E7617D8-05BC-4B7B-A1B8-28CEC8FE8B37}" dt="2024-02-12T09:49:35.478" v="766" actId="26606"/>
          <ac:grpSpMkLst>
            <pc:docMk/>
            <pc:sldMk cId="385787405" sldId="256"/>
            <ac:grpSpMk id="12" creationId="{721D730E-1F97-4071-B143-B05E6D2599BC}"/>
          </ac:grpSpMkLst>
        </pc:grpChg>
        <pc:picChg chg="add del mod">
          <ac:chgData name="Tigo Goes (1051804)" userId="c7067800-d67f-41b4-9e3a-e06a1f0b0c60" providerId="ADAL" clId="{8E7617D8-05BC-4B7B-A1B8-28CEC8FE8B37}" dt="2024-02-09T12:22:24.316" v="139" actId="26606"/>
          <ac:picMkLst>
            <pc:docMk/>
            <pc:sldMk cId="385787405" sldId="256"/>
            <ac:picMk id="5" creationId="{83A36691-9088-2885-D10B-523A1537B93E}"/>
          </ac:picMkLst>
        </pc:picChg>
        <pc:picChg chg="add del">
          <ac:chgData name="Tigo Goes (1051804)" userId="c7067800-d67f-41b4-9e3a-e06a1f0b0c60" providerId="ADAL" clId="{8E7617D8-05BC-4B7B-A1B8-28CEC8FE8B37}" dt="2024-02-12T09:49:35.478" v="766" actId="26606"/>
          <ac:picMkLst>
            <pc:docMk/>
            <pc:sldMk cId="385787405" sldId="256"/>
            <ac:picMk id="21" creationId="{821B9876-0EA2-F2C8-A219-A97AACB454D1}"/>
          </ac:picMkLst>
        </pc:picChg>
      </pc:sldChg>
      <pc:sldChg chg="addSp delSp modSp new mod setBg">
        <pc:chgData name="Tigo Goes (1051804)" userId="c7067800-d67f-41b4-9e3a-e06a1f0b0c60" providerId="ADAL" clId="{8E7617D8-05BC-4B7B-A1B8-28CEC8FE8B37}" dt="2024-03-01T10:31:48.273" v="767" actId="1076"/>
        <pc:sldMkLst>
          <pc:docMk/>
          <pc:sldMk cId="4091022294" sldId="257"/>
        </pc:sldMkLst>
        <pc:spChg chg="mod">
          <ac:chgData name="Tigo Goes (1051804)" userId="c7067800-d67f-41b4-9e3a-e06a1f0b0c60" providerId="ADAL" clId="{8E7617D8-05BC-4B7B-A1B8-28CEC8FE8B37}" dt="2024-02-09T13:09:09.279" v="520" actId="26606"/>
          <ac:spMkLst>
            <pc:docMk/>
            <pc:sldMk cId="4091022294" sldId="257"/>
            <ac:spMk id="2" creationId="{DFE73DDF-260F-D74C-CF2C-416CF23F2A44}"/>
          </ac:spMkLst>
        </pc:spChg>
        <pc:spChg chg="mod">
          <ac:chgData name="Tigo Goes (1051804)" userId="c7067800-d67f-41b4-9e3a-e06a1f0b0c60" providerId="ADAL" clId="{8E7617D8-05BC-4B7B-A1B8-28CEC8FE8B37}" dt="2024-02-12T09:08:54.148" v="665" actId="20577"/>
          <ac:spMkLst>
            <pc:docMk/>
            <pc:sldMk cId="4091022294" sldId="257"/>
            <ac:spMk id="3" creationId="{74DA81F6-7992-1284-4400-EA98DD083B7C}"/>
          </ac:spMkLst>
        </pc:spChg>
        <pc:spChg chg="add del mod">
          <ac:chgData name="Tigo Goes (1051804)" userId="c7067800-d67f-41b4-9e3a-e06a1f0b0c60" providerId="ADAL" clId="{8E7617D8-05BC-4B7B-A1B8-28CEC8FE8B37}" dt="2024-02-09T13:56:54.640" v="546" actId="478"/>
          <ac:spMkLst>
            <pc:docMk/>
            <pc:sldMk cId="4091022294" sldId="257"/>
            <ac:spMk id="6" creationId="{B8BB1F6B-4310-63A7-5CB0-FA9A5F923C9E}"/>
          </ac:spMkLst>
        </pc:spChg>
        <pc:spChg chg="add del mod">
          <ac:chgData name="Tigo Goes (1051804)" userId="c7067800-d67f-41b4-9e3a-e06a1f0b0c60" providerId="ADAL" clId="{8E7617D8-05BC-4B7B-A1B8-28CEC8FE8B37}" dt="2024-02-09T13:57:59.760" v="562" actId="478"/>
          <ac:spMkLst>
            <pc:docMk/>
            <pc:sldMk cId="4091022294" sldId="257"/>
            <ac:spMk id="7" creationId="{9309162A-93E4-8940-F514-835F340AC178}"/>
          </ac:spMkLst>
        </pc:spChg>
        <pc:spChg chg="add del mod">
          <ac:chgData name="Tigo Goes (1051804)" userId="c7067800-d67f-41b4-9e3a-e06a1f0b0c60" providerId="ADAL" clId="{8E7617D8-05BC-4B7B-A1B8-28CEC8FE8B37}" dt="2024-02-09T13:58:04.189" v="564" actId="478"/>
          <ac:spMkLst>
            <pc:docMk/>
            <pc:sldMk cId="4091022294" sldId="257"/>
            <ac:spMk id="8" creationId="{51CF6CA7-E570-972F-3B2D-5CAB4F2DEFD1}"/>
          </ac:spMkLst>
        </pc:spChg>
        <pc:spChg chg="add del mod">
          <ac:chgData name="Tigo Goes (1051804)" userId="c7067800-d67f-41b4-9e3a-e06a1f0b0c60" providerId="ADAL" clId="{8E7617D8-05BC-4B7B-A1B8-28CEC8FE8B37}" dt="2024-02-09T13:58:42.575" v="568" actId="478"/>
          <ac:spMkLst>
            <pc:docMk/>
            <pc:sldMk cId="4091022294" sldId="257"/>
            <ac:spMk id="9" creationId="{885818BA-3012-1FEA-7951-AA150FC5F8EE}"/>
          </ac:spMkLst>
        </pc:spChg>
        <pc:spChg chg="add del">
          <ac:chgData name="Tigo Goes (1051804)" userId="c7067800-d67f-41b4-9e3a-e06a1f0b0c60" providerId="ADAL" clId="{8E7617D8-05BC-4B7B-A1B8-28CEC8FE8B37}" dt="2024-02-09T12:26:02.573" v="318" actId="26606"/>
          <ac:spMkLst>
            <pc:docMk/>
            <pc:sldMk cId="4091022294" sldId="257"/>
            <ac:spMk id="10" creationId="{B6FACB3C-9069-4791-BC5C-0DB7CD19B853}"/>
          </ac:spMkLst>
        </pc:spChg>
        <pc:spChg chg="add del">
          <ac:chgData name="Tigo Goes (1051804)" userId="c7067800-d67f-41b4-9e3a-e06a1f0b0c60" providerId="ADAL" clId="{8E7617D8-05BC-4B7B-A1B8-28CEC8FE8B37}" dt="2024-02-09T12:26:02.573" v="318" actId="26606"/>
          <ac:spMkLst>
            <pc:docMk/>
            <pc:sldMk cId="4091022294" sldId="257"/>
            <ac:spMk id="12" creationId="{71F2038E-D777-4B76-81DD-DD13EE91B9DD}"/>
          </ac:spMkLst>
        </pc:spChg>
        <pc:spChg chg="add del">
          <ac:chgData name="Tigo Goes (1051804)" userId="c7067800-d67f-41b4-9e3a-e06a1f0b0c60" providerId="ADAL" clId="{8E7617D8-05BC-4B7B-A1B8-28CEC8FE8B37}" dt="2024-02-09T12:25:57.937" v="313" actId="26606"/>
          <ac:spMkLst>
            <pc:docMk/>
            <pc:sldMk cId="4091022294" sldId="257"/>
            <ac:spMk id="1031" creationId="{5EF17487-C386-4F99-B5EB-4FD3DF4236B2}"/>
          </ac:spMkLst>
        </pc:spChg>
        <pc:spChg chg="add del">
          <ac:chgData name="Tigo Goes (1051804)" userId="c7067800-d67f-41b4-9e3a-e06a1f0b0c60" providerId="ADAL" clId="{8E7617D8-05BC-4B7B-A1B8-28CEC8FE8B37}" dt="2024-02-09T12:25:57.937" v="313" actId="26606"/>
          <ac:spMkLst>
            <pc:docMk/>
            <pc:sldMk cId="4091022294" sldId="257"/>
            <ac:spMk id="1033" creationId="{A0DE92DF-4769-4DE9-93FD-EE31271850CA}"/>
          </ac:spMkLst>
        </pc:spChg>
        <pc:spChg chg="add del">
          <ac:chgData name="Tigo Goes (1051804)" userId="c7067800-d67f-41b4-9e3a-e06a1f0b0c60" providerId="ADAL" clId="{8E7617D8-05BC-4B7B-A1B8-28CEC8FE8B37}" dt="2024-02-09T12:26:00.550" v="315" actId="26606"/>
          <ac:spMkLst>
            <pc:docMk/>
            <pc:sldMk cId="4091022294" sldId="257"/>
            <ac:spMk id="1035" creationId="{CA52A9B9-B2B3-46F0-9D53-0EFF9905BF8F}"/>
          </ac:spMkLst>
        </pc:spChg>
        <pc:spChg chg="add del">
          <ac:chgData name="Tigo Goes (1051804)" userId="c7067800-d67f-41b4-9e3a-e06a1f0b0c60" providerId="ADAL" clId="{8E7617D8-05BC-4B7B-A1B8-28CEC8FE8B37}" dt="2024-02-09T12:26:00.550" v="315" actId="26606"/>
          <ac:spMkLst>
            <pc:docMk/>
            <pc:sldMk cId="4091022294" sldId="257"/>
            <ac:spMk id="1036" creationId="{38468727-63BE-4191-B4A6-C30C82C0E986}"/>
          </ac:spMkLst>
        </pc:spChg>
        <pc:spChg chg="add del">
          <ac:chgData name="Tigo Goes (1051804)" userId="c7067800-d67f-41b4-9e3a-e06a1f0b0c60" providerId="ADAL" clId="{8E7617D8-05BC-4B7B-A1B8-28CEC8FE8B37}" dt="2024-02-09T12:26:00.550" v="315" actId="26606"/>
          <ac:spMkLst>
            <pc:docMk/>
            <pc:sldMk cId="4091022294" sldId="257"/>
            <ac:spMk id="1037" creationId="{9D355BB6-1BB8-4828-B246-CFB31742D7B8}"/>
          </ac:spMkLst>
        </pc:spChg>
        <pc:spChg chg="add del">
          <ac:chgData name="Tigo Goes (1051804)" userId="c7067800-d67f-41b4-9e3a-e06a1f0b0c60" providerId="ADAL" clId="{8E7617D8-05BC-4B7B-A1B8-28CEC8FE8B37}" dt="2024-02-09T12:26:02.563" v="317" actId="26606"/>
          <ac:spMkLst>
            <pc:docMk/>
            <pc:sldMk cId="4091022294" sldId="257"/>
            <ac:spMk id="1039" creationId="{69D47016-023F-44BD-981C-50E7A10A6609}"/>
          </ac:spMkLst>
        </pc:spChg>
        <pc:spChg chg="add del">
          <ac:chgData name="Tigo Goes (1051804)" userId="c7067800-d67f-41b4-9e3a-e06a1f0b0c60" providerId="ADAL" clId="{8E7617D8-05BC-4B7B-A1B8-28CEC8FE8B37}" dt="2024-02-09T12:26:02.563" v="317" actId="26606"/>
          <ac:spMkLst>
            <pc:docMk/>
            <pc:sldMk cId="4091022294" sldId="257"/>
            <ac:spMk id="1040" creationId="{6D8B37B0-0682-433E-BC8D-498C04ABD9A7}"/>
          </ac:spMkLst>
        </pc:spChg>
        <pc:spChg chg="add del">
          <ac:chgData name="Tigo Goes (1051804)" userId="c7067800-d67f-41b4-9e3a-e06a1f0b0c60" providerId="ADAL" clId="{8E7617D8-05BC-4B7B-A1B8-28CEC8FE8B37}" dt="2024-02-09T13:09:09.279" v="520" actId="26606"/>
          <ac:spMkLst>
            <pc:docMk/>
            <pc:sldMk cId="4091022294" sldId="257"/>
            <ac:spMk id="1042" creationId="{5EF17487-C386-4F99-B5EB-4FD3DF4236B2}"/>
          </ac:spMkLst>
        </pc:spChg>
        <pc:spChg chg="add del">
          <ac:chgData name="Tigo Goes (1051804)" userId="c7067800-d67f-41b4-9e3a-e06a1f0b0c60" providerId="ADAL" clId="{8E7617D8-05BC-4B7B-A1B8-28CEC8FE8B37}" dt="2024-02-09T13:09:09.279" v="520" actId="26606"/>
          <ac:spMkLst>
            <pc:docMk/>
            <pc:sldMk cId="4091022294" sldId="257"/>
            <ac:spMk id="1043" creationId="{A0DE92DF-4769-4DE9-93FD-EE31271850CA}"/>
          </ac:spMkLst>
        </pc:spChg>
        <pc:spChg chg="add">
          <ac:chgData name="Tigo Goes (1051804)" userId="c7067800-d67f-41b4-9e3a-e06a1f0b0c60" providerId="ADAL" clId="{8E7617D8-05BC-4B7B-A1B8-28CEC8FE8B37}" dt="2024-02-09T13:09:09.279" v="520" actId="26606"/>
          <ac:spMkLst>
            <pc:docMk/>
            <pc:sldMk cId="4091022294" sldId="257"/>
            <ac:spMk id="1048" creationId="{2172A0AC-3DCE-4672-BCAF-28FEF91F6020}"/>
          </ac:spMkLst>
        </pc:spChg>
        <pc:spChg chg="add">
          <ac:chgData name="Tigo Goes (1051804)" userId="c7067800-d67f-41b4-9e3a-e06a1f0b0c60" providerId="ADAL" clId="{8E7617D8-05BC-4B7B-A1B8-28CEC8FE8B37}" dt="2024-02-09T13:09:09.279" v="520" actId="26606"/>
          <ac:spMkLst>
            <pc:docMk/>
            <pc:sldMk cId="4091022294" sldId="257"/>
            <ac:spMk id="1050" creationId="{AE6F1C77-EDC9-4C5F-8C1C-62DD46BDA3C3}"/>
          </ac:spMkLst>
        </pc:spChg>
        <pc:grpChg chg="add del">
          <ac:chgData name="Tigo Goes (1051804)" userId="c7067800-d67f-41b4-9e3a-e06a1f0b0c60" providerId="ADAL" clId="{8E7617D8-05BC-4B7B-A1B8-28CEC8FE8B37}" dt="2024-02-09T12:26:02.573" v="318" actId="26606"/>
          <ac:grpSpMkLst>
            <pc:docMk/>
            <pc:sldMk cId="4091022294" sldId="257"/>
            <ac:grpSpMk id="14" creationId="{DD354807-230F-4402-B1B9-F733A8F1F190}"/>
          </ac:grpSpMkLst>
        </pc:grpChg>
        <pc:picChg chg="add mod ord">
          <ac:chgData name="Tigo Goes (1051804)" userId="c7067800-d67f-41b4-9e3a-e06a1f0b0c60" providerId="ADAL" clId="{8E7617D8-05BC-4B7B-A1B8-28CEC8FE8B37}" dt="2024-03-01T10:31:48.273" v="767" actId="1076"/>
          <ac:picMkLst>
            <pc:docMk/>
            <pc:sldMk cId="4091022294" sldId="257"/>
            <ac:picMk id="5" creationId="{29AC0CA5-1570-7038-591A-D952612178FD}"/>
          </ac:picMkLst>
        </pc:picChg>
        <pc:picChg chg="add mod ord">
          <ac:chgData name="Tigo Goes (1051804)" userId="c7067800-d67f-41b4-9e3a-e06a1f0b0c60" providerId="ADAL" clId="{8E7617D8-05BC-4B7B-A1B8-28CEC8FE8B37}" dt="2024-02-09T13:09:09.279" v="520" actId="26606"/>
          <ac:picMkLst>
            <pc:docMk/>
            <pc:sldMk cId="4091022294" sldId="257"/>
            <ac:picMk id="1026" creationId="{27CE4467-E069-683E-8A75-3E5F233C8FC6}"/>
          </ac:picMkLst>
        </pc:picChg>
      </pc:sldChg>
      <pc:sldChg chg="addSp delSp modSp new mod setBg">
        <pc:chgData name="Tigo Goes (1051804)" userId="c7067800-d67f-41b4-9e3a-e06a1f0b0c60" providerId="ADAL" clId="{8E7617D8-05BC-4B7B-A1B8-28CEC8FE8B37}" dt="2024-02-09T12:27:46.010" v="349" actId="26606"/>
        <pc:sldMkLst>
          <pc:docMk/>
          <pc:sldMk cId="2788202014" sldId="258"/>
        </pc:sldMkLst>
        <pc:spChg chg="mod">
          <ac:chgData name="Tigo Goes (1051804)" userId="c7067800-d67f-41b4-9e3a-e06a1f0b0c60" providerId="ADAL" clId="{8E7617D8-05BC-4B7B-A1B8-28CEC8FE8B37}" dt="2024-02-09T12:27:46.010" v="349" actId="26606"/>
          <ac:spMkLst>
            <pc:docMk/>
            <pc:sldMk cId="2788202014" sldId="258"/>
            <ac:spMk id="2" creationId="{B0FC08D5-A6E1-FADD-680A-A304D23B6224}"/>
          </ac:spMkLst>
        </pc:spChg>
        <pc:spChg chg="del">
          <ac:chgData name="Tigo Goes (1051804)" userId="c7067800-d67f-41b4-9e3a-e06a1f0b0c60" providerId="ADAL" clId="{8E7617D8-05BC-4B7B-A1B8-28CEC8FE8B37}" dt="2024-02-09T12:27:46.010" v="349" actId="26606"/>
          <ac:spMkLst>
            <pc:docMk/>
            <pc:sldMk cId="2788202014" sldId="258"/>
            <ac:spMk id="3" creationId="{33A8FB4A-BA22-E86C-4861-0D2D735103BF}"/>
          </ac:spMkLst>
        </pc:spChg>
        <pc:spChg chg="add">
          <ac:chgData name="Tigo Goes (1051804)" userId="c7067800-d67f-41b4-9e3a-e06a1f0b0c60" providerId="ADAL" clId="{8E7617D8-05BC-4B7B-A1B8-28CEC8FE8B37}" dt="2024-02-09T12:27:46.010" v="349" actId="26606"/>
          <ac:spMkLst>
            <pc:docMk/>
            <pc:sldMk cId="2788202014" sldId="258"/>
            <ac:spMk id="10" creationId="{D4771268-CB57-404A-9271-370EB28F6090}"/>
          </ac:spMkLst>
        </pc:spChg>
        <pc:picChg chg="add mod">
          <ac:chgData name="Tigo Goes (1051804)" userId="c7067800-d67f-41b4-9e3a-e06a1f0b0c60" providerId="ADAL" clId="{8E7617D8-05BC-4B7B-A1B8-28CEC8FE8B37}" dt="2024-02-09T12:27:46.010" v="349" actId="26606"/>
          <ac:picMkLst>
            <pc:docMk/>
            <pc:sldMk cId="2788202014" sldId="258"/>
            <ac:picMk id="5" creationId="{FB198446-EF27-ED3B-8B5A-AD4890CFEA95}"/>
          </ac:picMkLst>
        </pc:picChg>
      </pc:sldChg>
      <pc:sldChg chg="addSp delSp modSp new mod setBg">
        <pc:chgData name="Tigo Goes (1051804)" userId="c7067800-d67f-41b4-9e3a-e06a1f0b0c60" providerId="ADAL" clId="{8E7617D8-05BC-4B7B-A1B8-28CEC8FE8B37}" dt="2024-02-12T09:24:40.481" v="668" actId="26606"/>
        <pc:sldMkLst>
          <pc:docMk/>
          <pc:sldMk cId="2264083928" sldId="259"/>
        </pc:sldMkLst>
        <pc:spChg chg="mod">
          <ac:chgData name="Tigo Goes (1051804)" userId="c7067800-d67f-41b4-9e3a-e06a1f0b0c60" providerId="ADAL" clId="{8E7617D8-05BC-4B7B-A1B8-28CEC8FE8B37}" dt="2024-02-09T12:52:53.410" v="351" actId="26606"/>
          <ac:spMkLst>
            <pc:docMk/>
            <pc:sldMk cId="2264083928" sldId="259"/>
            <ac:spMk id="2" creationId="{9669D57E-E649-B6FC-53B7-CC3BD60498B4}"/>
          </ac:spMkLst>
        </pc:spChg>
        <pc:spChg chg="del">
          <ac:chgData name="Tigo Goes (1051804)" userId="c7067800-d67f-41b4-9e3a-e06a1f0b0c60" providerId="ADAL" clId="{8E7617D8-05BC-4B7B-A1B8-28CEC8FE8B37}" dt="2024-02-09T12:52:48.794" v="350"/>
          <ac:spMkLst>
            <pc:docMk/>
            <pc:sldMk cId="2264083928" sldId="259"/>
            <ac:spMk id="3" creationId="{265F52AC-F415-CFFC-65CF-A40A1DEC05CE}"/>
          </ac:spMkLst>
        </pc:spChg>
        <pc:spChg chg="add del mod">
          <ac:chgData name="Tigo Goes (1051804)" userId="c7067800-d67f-41b4-9e3a-e06a1f0b0c60" providerId="ADAL" clId="{8E7617D8-05BC-4B7B-A1B8-28CEC8FE8B37}" dt="2024-02-12T09:24:36.372" v="667"/>
          <ac:spMkLst>
            <pc:docMk/>
            <pc:sldMk cId="2264083928" sldId="259"/>
            <ac:spMk id="4" creationId="{CD952DE7-2BEF-A313-D379-D511956FEF62}"/>
          </ac:spMkLst>
        </pc:spChg>
        <pc:spChg chg="add del mod">
          <ac:chgData name="Tigo Goes (1051804)" userId="c7067800-d67f-41b4-9e3a-e06a1f0b0c60" providerId="ADAL" clId="{8E7617D8-05BC-4B7B-A1B8-28CEC8FE8B37}" dt="2024-02-09T13:27:17.380" v="522"/>
          <ac:spMkLst>
            <pc:docMk/>
            <pc:sldMk cId="2264083928" sldId="259"/>
            <ac:spMk id="7" creationId="{C7080F16-2921-36B7-CA2C-C1789D1B6105}"/>
          </ac:spMkLst>
        </pc:spChg>
        <pc:spChg chg="add del">
          <ac:chgData name="Tigo Goes (1051804)" userId="c7067800-d67f-41b4-9e3a-e06a1f0b0c60" providerId="ADAL" clId="{8E7617D8-05BC-4B7B-A1B8-28CEC8FE8B37}" dt="2024-02-12T09:24:40.481" v="668" actId="26606"/>
          <ac:spMkLst>
            <pc:docMk/>
            <pc:sldMk cId="2264083928" sldId="259"/>
            <ac:spMk id="10" creationId="{D4771268-CB57-404A-9271-370EB28F6090}"/>
          </ac:spMkLst>
        </pc:spChg>
        <pc:spChg chg="add">
          <ac:chgData name="Tigo Goes (1051804)" userId="c7067800-d67f-41b4-9e3a-e06a1f0b0c60" providerId="ADAL" clId="{8E7617D8-05BC-4B7B-A1B8-28CEC8FE8B37}" dt="2024-02-12T09:24:40.481" v="668" actId="26606"/>
          <ac:spMkLst>
            <pc:docMk/>
            <pc:sldMk cId="2264083928" sldId="259"/>
            <ac:spMk id="15" creationId="{D4771268-CB57-404A-9271-370EB28F6090}"/>
          </ac:spMkLst>
        </pc:spChg>
        <pc:picChg chg="add del mod">
          <ac:chgData name="Tigo Goes (1051804)" userId="c7067800-d67f-41b4-9e3a-e06a1f0b0c60" providerId="ADAL" clId="{8E7617D8-05BC-4B7B-A1B8-28CEC8FE8B37}" dt="2024-02-09T13:27:12.652" v="521" actId="478"/>
          <ac:picMkLst>
            <pc:docMk/>
            <pc:sldMk cId="2264083928" sldId="259"/>
            <ac:picMk id="5" creationId="{855A7530-03AC-55F2-21D3-3143C1BF98D9}"/>
          </ac:picMkLst>
        </pc:picChg>
        <pc:picChg chg="add mod">
          <ac:chgData name="Tigo Goes (1051804)" userId="c7067800-d67f-41b4-9e3a-e06a1f0b0c60" providerId="ADAL" clId="{8E7617D8-05BC-4B7B-A1B8-28CEC8FE8B37}" dt="2024-02-12T09:24:40.481" v="668" actId="26606"/>
          <ac:picMkLst>
            <pc:docMk/>
            <pc:sldMk cId="2264083928" sldId="259"/>
            <ac:picMk id="6" creationId="{A2C445FF-BEF9-60BE-692B-38FD6AA95F63}"/>
          </ac:picMkLst>
        </pc:picChg>
        <pc:picChg chg="add del mod">
          <ac:chgData name="Tigo Goes (1051804)" userId="c7067800-d67f-41b4-9e3a-e06a1f0b0c60" providerId="ADAL" clId="{8E7617D8-05BC-4B7B-A1B8-28CEC8FE8B37}" dt="2024-02-12T09:24:22.248" v="666" actId="478"/>
          <ac:picMkLst>
            <pc:docMk/>
            <pc:sldMk cId="2264083928" sldId="259"/>
            <ac:picMk id="9" creationId="{07BB9800-9D3E-FB71-2F80-03D8CA3E852B}"/>
          </ac:picMkLst>
        </pc:picChg>
      </pc:sldChg>
      <pc:sldChg chg="modSp new mod">
        <pc:chgData name="Tigo Goes (1051804)" userId="c7067800-d67f-41b4-9e3a-e06a1f0b0c60" providerId="ADAL" clId="{8E7617D8-05BC-4B7B-A1B8-28CEC8FE8B37}" dt="2024-02-12T09:31:23.616" v="748" actId="20577"/>
        <pc:sldMkLst>
          <pc:docMk/>
          <pc:sldMk cId="4167316027" sldId="260"/>
        </pc:sldMkLst>
        <pc:spChg chg="mod">
          <ac:chgData name="Tigo Goes (1051804)" userId="c7067800-d67f-41b4-9e3a-e06a1f0b0c60" providerId="ADAL" clId="{8E7617D8-05BC-4B7B-A1B8-28CEC8FE8B37}" dt="2024-02-09T13:04:30.351" v="367" actId="20577"/>
          <ac:spMkLst>
            <pc:docMk/>
            <pc:sldMk cId="4167316027" sldId="260"/>
            <ac:spMk id="2" creationId="{714AD4E9-C5F4-959E-B218-80DF877A8FE5}"/>
          </ac:spMkLst>
        </pc:spChg>
        <pc:spChg chg="mod">
          <ac:chgData name="Tigo Goes (1051804)" userId="c7067800-d67f-41b4-9e3a-e06a1f0b0c60" providerId="ADAL" clId="{8E7617D8-05BC-4B7B-A1B8-28CEC8FE8B37}" dt="2024-02-12T09:31:23.616" v="748" actId="20577"/>
          <ac:spMkLst>
            <pc:docMk/>
            <pc:sldMk cId="4167316027" sldId="260"/>
            <ac:spMk id="3" creationId="{5C53F3C0-509B-61A8-77BB-FC9B1C08B44B}"/>
          </ac:spMkLst>
        </pc:spChg>
      </pc:sldChg>
      <pc:sldChg chg="addSp delSp modSp new mod setBg">
        <pc:chgData name="Tigo Goes (1051804)" userId="c7067800-d67f-41b4-9e3a-e06a1f0b0c60" providerId="ADAL" clId="{8E7617D8-05BC-4B7B-A1B8-28CEC8FE8B37}" dt="2024-02-09T13:05:36.968" v="452" actId="26606"/>
        <pc:sldMkLst>
          <pc:docMk/>
          <pc:sldMk cId="472015610" sldId="261"/>
        </pc:sldMkLst>
        <pc:spChg chg="mod">
          <ac:chgData name="Tigo Goes (1051804)" userId="c7067800-d67f-41b4-9e3a-e06a1f0b0c60" providerId="ADAL" clId="{8E7617D8-05BC-4B7B-A1B8-28CEC8FE8B37}" dt="2024-02-09T13:05:36.968" v="452" actId="26606"/>
          <ac:spMkLst>
            <pc:docMk/>
            <pc:sldMk cId="472015610" sldId="261"/>
            <ac:spMk id="2" creationId="{DA9AB61B-9F62-0288-DD18-DF9B8F4D8D6B}"/>
          </ac:spMkLst>
        </pc:spChg>
        <pc:spChg chg="add del">
          <ac:chgData name="Tigo Goes (1051804)" userId="c7067800-d67f-41b4-9e3a-e06a1f0b0c60" providerId="ADAL" clId="{8E7617D8-05BC-4B7B-A1B8-28CEC8FE8B37}" dt="2024-02-09T13:05:36.968" v="452" actId="26606"/>
          <ac:spMkLst>
            <pc:docMk/>
            <pc:sldMk cId="472015610" sldId="261"/>
            <ac:spMk id="3" creationId="{61915E20-E895-3A42-2825-DF79489B4A51}"/>
          </ac:spMkLst>
        </pc:spChg>
        <pc:spChg chg="add del">
          <ac:chgData name="Tigo Goes (1051804)" userId="c7067800-d67f-41b4-9e3a-e06a1f0b0c60" providerId="ADAL" clId="{8E7617D8-05BC-4B7B-A1B8-28CEC8FE8B37}" dt="2024-02-09T13:05:36.962" v="451" actId="26606"/>
          <ac:spMkLst>
            <pc:docMk/>
            <pc:sldMk cId="472015610" sldId="261"/>
            <ac:spMk id="9" creationId="{C1DD1A8A-57D5-4A81-AD04-532B043C5611}"/>
          </ac:spMkLst>
        </pc:spChg>
        <pc:spChg chg="add del">
          <ac:chgData name="Tigo Goes (1051804)" userId="c7067800-d67f-41b4-9e3a-e06a1f0b0c60" providerId="ADAL" clId="{8E7617D8-05BC-4B7B-A1B8-28CEC8FE8B37}" dt="2024-02-09T13:05:36.962" v="451" actId="26606"/>
          <ac:spMkLst>
            <pc:docMk/>
            <pc:sldMk cId="472015610" sldId="261"/>
            <ac:spMk id="11" creationId="{007891EC-4501-44ED-A8C8-B11B6DB767AB}"/>
          </ac:spMkLst>
        </pc:spChg>
        <pc:spChg chg="add">
          <ac:chgData name="Tigo Goes (1051804)" userId="c7067800-d67f-41b4-9e3a-e06a1f0b0c60" providerId="ADAL" clId="{8E7617D8-05BC-4B7B-A1B8-28CEC8FE8B37}" dt="2024-02-09T13:05:36.968" v="452" actId="26606"/>
          <ac:spMkLst>
            <pc:docMk/>
            <pc:sldMk cId="472015610" sldId="261"/>
            <ac:spMk id="13" creationId="{3AD630B4-4CCC-7B1D-1803-DAED942D7E50}"/>
          </ac:spMkLst>
        </pc:spChg>
        <pc:picChg chg="add del">
          <ac:chgData name="Tigo Goes (1051804)" userId="c7067800-d67f-41b4-9e3a-e06a1f0b0c60" providerId="ADAL" clId="{8E7617D8-05BC-4B7B-A1B8-28CEC8FE8B37}" dt="2024-02-09T13:05:36.962" v="451" actId="26606"/>
          <ac:picMkLst>
            <pc:docMk/>
            <pc:sldMk cId="472015610" sldId="261"/>
            <ac:picMk id="5" creationId="{03E60493-CDF7-8F80-566C-008B5B1CBED6}"/>
          </ac:picMkLst>
        </pc:picChg>
        <pc:picChg chg="add">
          <ac:chgData name="Tigo Goes (1051804)" userId="c7067800-d67f-41b4-9e3a-e06a1f0b0c60" providerId="ADAL" clId="{8E7617D8-05BC-4B7B-A1B8-28CEC8FE8B37}" dt="2024-02-09T13:05:36.968" v="452" actId="26606"/>
          <ac:picMkLst>
            <pc:docMk/>
            <pc:sldMk cId="472015610" sldId="261"/>
            <ac:picMk id="14" creationId="{0C7E8F8B-357F-058E-4B30-C1668B17A8A8}"/>
          </ac:picMkLst>
        </pc:picChg>
        <pc:cxnChg chg="add">
          <ac:chgData name="Tigo Goes (1051804)" userId="c7067800-d67f-41b4-9e3a-e06a1f0b0c60" providerId="ADAL" clId="{8E7617D8-05BC-4B7B-A1B8-28CEC8FE8B37}" dt="2024-02-09T13:05:36.968" v="452" actId="26606"/>
          <ac:cxnSpMkLst>
            <pc:docMk/>
            <pc:sldMk cId="472015610" sldId="261"/>
            <ac:cxnSpMk id="15" creationId="{49264613-F0F7-08CE-0ADF-98407A64DAE6}"/>
          </ac:cxnSpMkLst>
        </pc:cxnChg>
      </pc:sldChg>
      <pc:sldChg chg="modSp new del mod">
        <pc:chgData name="Tigo Goes (1051804)" userId="c7067800-d67f-41b4-9e3a-e06a1f0b0c60" providerId="ADAL" clId="{8E7617D8-05BC-4B7B-A1B8-28CEC8FE8B37}" dt="2024-02-09T13:04:55.171" v="375" actId="47"/>
        <pc:sldMkLst>
          <pc:docMk/>
          <pc:sldMk cId="2512695171" sldId="261"/>
        </pc:sldMkLst>
        <pc:spChg chg="mod">
          <ac:chgData name="Tigo Goes (1051804)" userId="c7067800-d67f-41b4-9e3a-e06a1f0b0c60" providerId="ADAL" clId="{8E7617D8-05BC-4B7B-A1B8-28CEC8FE8B37}" dt="2024-02-09T13:04:43.283" v="374" actId="20577"/>
          <ac:spMkLst>
            <pc:docMk/>
            <pc:sldMk cId="2512695171" sldId="261"/>
            <ac:spMk id="2" creationId="{E50B0FC6-4C25-4DFB-802A-F4CF055C3DD2}"/>
          </ac:spMkLst>
        </pc:spChg>
      </pc:sldChg>
      <pc:sldChg chg="addSp modSp new mod setBg">
        <pc:chgData name="Tigo Goes (1051804)" userId="c7067800-d67f-41b4-9e3a-e06a1f0b0c60" providerId="ADAL" clId="{8E7617D8-05BC-4B7B-A1B8-28CEC8FE8B37}" dt="2024-02-12T08:51:25.311" v="639" actId="20577"/>
        <pc:sldMkLst>
          <pc:docMk/>
          <pc:sldMk cId="1124081726" sldId="262"/>
        </pc:sldMkLst>
        <pc:spChg chg="mod">
          <ac:chgData name="Tigo Goes (1051804)" userId="c7067800-d67f-41b4-9e3a-e06a1f0b0c60" providerId="ADAL" clId="{8E7617D8-05BC-4B7B-A1B8-28CEC8FE8B37}" dt="2024-02-09T13:07:56.962" v="519" actId="26606"/>
          <ac:spMkLst>
            <pc:docMk/>
            <pc:sldMk cId="1124081726" sldId="262"/>
            <ac:spMk id="2" creationId="{07B7855A-105E-1577-47E0-422F9CEF340F}"/>
          </ac:spMkLst>
        </pc:spChg>
        <pc:spChg chg="mod">
          <ac:chgData name="Tigo Goes (1051804)" userId="c7067800-d67f-41b4-9e3a-e06a1f0b0c60" providerId="ADAL" clId="{8E7617D8-05BC-4B7B-A1B8-28CEC8FE8B37}" dt="2024-02-12T08:51:25.311" v="639" actId="20577"/>
          <ac:spMkLst>
            <pc:docMk/>
            <pc:sldMk cId="1124081726" sldId="262"/>
            <ac:spMk id="3" creationId="{45EAF890-BDC0-8F7F-0CD8-ADEC1AE2B3E0}"/>
          </ac:spMkLst>
        </pc:spChg>
        <pc:grpChg chg="add">
          <ac:chgData name="Tigo Goes (1051804)" userId="c7067800-d67f-41b4-9e3a-e06a1f0b0c60" providerId="ADAL" clId="{8E7617D8-05BC-4B7B-A1B8-28CEC8FE8B37}" dt="2024-02-09T13:07:56.962" v="519" actId="26606"/>
          <ac:grpSpMkLst>
            <pc:docMk/>
            <pc:sldMk cId="1124081726" sldId="262"/>
            <ac:grpSpMk id="9" creationId="{5EFBDE31-BB3E-6CFC-23CD-B5976DA38438}"/>
          </ac:grpSpMkLst>
        </pc:grpChg>
        <pc:picChg chg="add">
          <ac:chgData name="Tigo Goes (1051804)" userId="c7067800-d67f-41b4-9e3a-e06a1f0b0c60" providerId="ADAL" clId="{8E7617D8-05BC-4B7B-A1B8-28CEC8FE8B37}" dt="2024-02-09T13:07:56.962" v="519" actId="26606"/>
          <ac:picMkLst>
            <pc:docMk/>
            <pc:sldMk cId="1124081726" sldId="262"/>
            <ac:picMk id="5" creationId="{94CF1DB9-1C2D-AFC8-A920-D8A63A28C91E}"/>
          </ac:picMkLst>
        </pc:picChg>
      </pc:sldChg>
      <pc:sldChg chg="addSp delSp modSp mod">
        <pc:chgData name="Tigo Goes (1051804)" userId="c7067800-d67f-41b4-9e3a-e06a1f0b0c60" providerId="ADAL" clId="{8E7617D8-05BC-4B7B-A1B8-28CEC8FE8B37}" dt="2024-02-12T09:48:04.841" v="764" actId="20577"/>
        <pc:sldMkLst>
          <pc:docMk/>
          <pc:sldMk cId="4270826605" sldId="263"/>
        </pc:sldMkLst>
        <pc:spChg chg="mod">
          <ac:chgData name="Tigo Goes (1051804)" userId="c7067800-d67f-41b4-9e3a-e06a1f0b0c60" providerId="ADAL" clId="{8E7617D8-05BC-4B7B-A1B8-28CEC8FE8B37}" dt="2024-02-09T13:31:36.440" v="529" actId="26606"/>
          <ac:spMkLst>
            <pc:docMk/>
            <pc:sldMk cId="4270826605" sldId="263"/>
            <ac:spMk id="2" creationId="{9669D57E-E649-B6FC-53B7-CC3BD60498B4}"/>
          </ac:spMkLst>
        </pc:spChg>
        <pc:spChg chg="del mod">
          <ac:chgData name="Tigo Goes (1051804)" userId="c7067800-d67f-41b4-9e3a-e06a1f0b0c60" providerId="ADAL" clId="{8E7617D8-05BC-4B7B-A1B8-28CEC8FE8B37}" dt="2024-02-09T13:31:36.440" v="529" actId="26606"/>
          <ac:spMkLst>
            <pc:docMk/>
            <pc:sldMk cId="4270826605" sldId="263"/>
            <ac:spMk id="7" creationId="{3476A3B7-BF28-B261-9A15-3E51C5063310}"/>
          </ac:spMkLst>
        </pc:spChg>
        <pc:spChg chg="add del">
          <ac:chgData name="Tigo Goes (1051804)" userId="c7067800-d67f-41b4-9e3a-e06a1f0b0c60" providerId="ADAL" clId="{8E7617D8-05BC-4B7B-A1B8-28CEC8FE8B37}" dt="2024-02-09T13:31:36.440" v="529" actId="26606"/>
          <ac:spMkLst>
            <pc:docMk/>
            <pc:sldMk cId="4270826605" sldId="263"/>
            <ac:spMk id="15" creationId="{C3896A03-3945-419A-B66B-4EE266EDD152}"/>
          </ac:spMkLst>
        </pc:spChg>
        <pc:spChg chg="add del">
          <ac:chgData name="Tigo Goes (1051804)" userId="c7067800-d67f-41b4-9e3a-e06a1f0b0c60" providerId="ADAL" clId="{8E7617D8-05BC-4B7B-A1B8-28CEC8FE8B37}" dt="2024-02-09T13:31:36.440" v="529" actId="26606"/>
          <ac:spMkLst>
            <pc:docMk/>
            <pc:sldMk cId="4270826605" sldId="263"/>
            <ac:spMk id="17" creationId="{B34F5AD2-EDBD-4BBD-A55C-EAFFD0C7097A}"/>
          </ac:spMkLst>
        </pc:spChg>
        <pc:spChg chg="add del">
          <ac:chgData name="Tigo Goes (1051804)" userId="c7067800-d67f-41b4-9e3a-e06a1f0b0c60" providerId="ADAL" clId="{8E7617D8-05BC-4B7B-A1B8-28CEC8FE8B37}" dt="2024-02-09T13:31:36.417" v="528" actId="26606"/>
          <ac:spMkLst>
            <pc:docMk/>
            <pc:sldMk cId="4270826605" sldId="263"/>
            <ac:spMk id="25" creationId="{1CDD8E39-EA14-4679-9655-1BFF5A7B63EE}"/>
          </ac:spMkLst>
        </pc:spChg>
        <pc:spChg chg="add">
          <ac:chgData name="Tigo Goes (1051804)" userId="c7067800-d67f-41b4-9e3a-e06a1f0b0c60" providerId="ADAL" clId="{8E7617D8-05BC-4B7B-A1B8-28CEC8FE8B37}" dt="2024-02-09T13:31:36.440" v="529" actId="26606"/>
          <ac:spMkLst>
            <pc:docMk/>
            <pc:sldMk cId="4270826605" sldId="263"/>
            <ac:spMk id="28" creationId="{35DB3719-6FDC-4E5D-891D-FF40B7300F64}"/>
          </ac:spMkLst>
        </pc:spChg>
        <pc:spChg chg="add">
          <ac:chgData name="Tigo Goes (1051804)" userId="c7067800-d67f-41b4-9e3a-e06a1f0b0c60" providerId="ADAL" clId="{8E7617D8-05BC-4B7B-A1B8-28CEC8FE8B37}" dt="2024-02-09T13:31:36.440" v="529" actId="26606"/>
          <ac:spMkLst>
            <pc:docMk/>
            <pc:sldMk cId="4270826605" sldId="263"/>
            <ac:spMk id="29" creationId="{E0CBAC23-2E3F-4A90-BA59-F8299F6A5439}"/>
          </ac:spMkLst>
        </pc:spChg>
        <pc:graphicFrameChg chg="add mod">
          <ac:chgData name="Tigo Goes (1051804)" userId="c7067800-d67f-41b4-9e3a-e06a1f0b0c60" providerId="ADAL" clId="{8E7617D8-05BC-4B7B-A1B8-28CEC8FE8B37}" dt="2024-02-12T09:48:04.841" v="764" actId="20577"/>
          <ac:graphicFrameMkLst>
            <pc:docMk/>
            <pc:sldMk cId="4270826605" sldId="263"/>
            <ac:graphicFrameMk id="30" creationId="{66D55E64-533D-4AED-D552-2267EA64D67F}"/>
          </ac:graphicFrameMkLst>
        </pc:graphicFrameChg>
        <pc:picChg chg="add del">
          <ac:chgData name="Tigo Goes (1051804)" userId="c7067800-d67f-41b4-9e3a-e06a1f0b0c60" providerId="ADAL" clId="{8E7617D8-05BC-4B7B-A1B8-28CEC8FE8B37}" dt="2024-02-09T13:31:29.481" v="526" actId="26606"/>
          <ac:picMkLst>
            <pc:docMk/>
            <pc:sldMk cId="4270826605" sldId="263"/>
            <ac:picMk id="19" creationId="{5EF51FD0-0B6B-C3DB-2076-3403CAF28205}"/>
          </ac:picMkLst>
        </pc:picChg>
        <pc:picChg chg="add del">
          <ac:chgData name="Tigo Goes (1051804)" userId="c7067800-d67f-41b4-9e3a-e06a1f0b0c60" providerId="ADAL" clId="{8E7617D8-05BC-4B7B-A1B8-28CEC8FE8B37}" dt="2024-02-09T13:31:36.417" v="528" actId="26606"/>
          <ac:picMkLst>
            <pc:docMk/>
            <pc:sldMk cId="4270826605" sldId="263"/>
            <ac:picMk id="26" creationId="{F0AA503C-4FBC-2071-F9EE-A692DD85C03D}"/>
          </ac:picMkLst>
        </pc:picChg>
        <pc:cxnChg chg="add del">
          <ac:chgData name="Tigo Goes (1051804)" userId="c7067800-d67f-41b4-9e3a-e06a1f0b0c60" providerId="ADAL" clId="{8E7617D8-05BC-4B7B-A1B8-28CEC8FE8B37}" dt="2024-02-09T13:31:29.481" v="526" actId="26606"/>
          <ac:cxnSpMkLst>
            <pc:docMk/>
            <pc:sldMk cId="4270826605" sldId="263"/>
            <ac:cxnSpMk id="23" creationId="{249EDD1B-F94D-B4E6-ACAA-566B9A26FDE3}"/>
          </ac:cxnSpMkLst>
        </pc:cxnChg>
      </pc:sldChg>
      <pc:sldChg chg="addSp modSp new mod setBg">
        <pc:chgData name="Tigo Goes (1051804)" userId="c7067800-d67f-41b4-9e3a-e06a1f0b0c60" providerId="ADAL" clId="{8E7617D8-05BC-4B7B-A1B8-28CEC8FE8B37}" dt="2024-02-12T09:45:48.327" v="749" actId="26606"/>
        <pc:sldMkLst>
          <pc:docMk/>
          <pc:sldMk cId="2495180457" sldId="264"/>
        </pc:sldMkLst>
        <pc:spChg chg="mod">
          <ac:chgData name="Tigo Goes (1051804)" userId="c7067800-d67f-41b4-9e3a-e06a1f0b0c60" providerId="ADAL" clId="{8E7617D8-05BC-4B7B-A1B8-28CEC8FE8B37}" dt="2024-02-12T09:30:39.522" v="681" actId="20577"/>
          <ac:spMkLst>
            <pc:docMk/>
            <pc:sldMk cId="2495180457" sldId="264"/>
            <ac:spMk id="2" creationId="{82E99C13-EDD5-6C58-88DC-E4F93DC7C9E6}"/>
          </ac:spMkLst>
        </pc:spChg>
        <pc:spChg chg="add">
          <ac:chgData name="Tigo Goes (1051804)" userId="c7067800-d67f-41b4-9e3a-e06a1f0b0c60" providerId="ADAL" clId="{8E7617D8-05BC-4B7B-A1B8-28CEC8FE8B37}" dt="2024-02-12T09:45:48.327" v="749" actId="26606"/>
          <ac:spMkLst>
            <pc:docMk/>
            <pc:sldMk cId="2495180457" sldId="264"/>
            <ac:spMk id="10" creationId="{AB8C311F-7253-4AED-9701-7FC0708C41C7}"/>
          </ac:spMkLst>
        </pc:spChg>
        <pc:spChg chg="add">
          <ac:chgData name="Tigo Goes (1051804)" userId="c7067800-d67f-41b4-9e3a-e06a1f0b0c60" providerId="ADAL" clId="{8E7617D8-05BC-4B7B-A1B8-28CEC8FE8B37}" dt="2024-02-12T09:45:48.327" v="749" actId="26606"/>
          <ac:spMkLst>
            <pc:docMk/>
            <pc:sldMk cId="2495180457" sldId="264"/>
            <ac:spMk id="12" creationId="{E2384209-CB15-4CDF-9D31-C44FD9A3F20D}"/>
          </ac:spMkLst>
        </pc:spChg>
        <pc:spChg chg="add">
          <ac:chgData name="Tigo Goes (1051804)" userId="c7067800-d67f-41b4-9e3a-e06a1f0b0c60" providerId="ADAL" clId="{8E7617D8-05BC-4B7B-A1B8-28CEC8FE8B37}" dt="2024-02-12T09:45:48.327" v="749" actId="26606"/>
          <ac:spMkLst>
            <pc:docMk/>
            <pc:sldMk cId="2495180457" sldId="264"/>
            <ac:spMk id="14" creationId="{2633B3B5-CC90-43F0-8714-D31D1F3F0209}"/>
          </ac:spMkLst>
        </pc:spChg>
        <pc:spChg chg="add">
          <ac:chgData name="Tigo Goes (1051804)" userId="c7067800-d67f-41b4-9e3a-e06a1f0b0c60" providerId="ADAL" clId="{8E7617D8-05BC-4B7B-A1B8-28CEC8FE8B37}" dt="2024-02-12T09:45:48.327" v="749" actId="26606"/>
          <ac:spMkLst>
            <pc:docMk/>
            <pc:sldMk cId="2495180457" sldId="264"/>
            <ac:spMk id="16" creationId="{A8D57A06-A426-446D-B02C-A2DC6B62E45E}"/>
          </ac:spMkLst>
        </pc:spChg>
        <pc:picChg chg="mod">
          <ac:chgData name="Tigo Goes (1051804)" userId="c7067800-d67f-41b4-9e3a-e06a1f0b0c60" providerId="ADAL" clId="{8E7617D8-05BC-4B7B-A1B8-28CEC8FE8B37}" dt="2024-02-12T09:45:48.327" v="749" actId="26606"/>
          <ac:picMkLst>
            <pc:docMk/>
            <pc:sldMk cId="2495180457" sldId="264"/>
            <ac:picMk id="5" creationId="{F574188A-74D0-F04A-64FE-FFDD9E86CD0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ECC76-74AC-4158-8EB6-0BA0E2A533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748C56-3A41-487E-8E6B-1E04DCAB3FE2}">
      <dgm:prSet/>
      <dgm:spPr/>
      <dgm:t>
        <a:bodyPr/>
        <a:lstStyle/>
        <a:p>
          <a:r>
            <a:rPr lang="en-US"/>
            <a:t>Planning verder uitwerken</a:t>
          </a:r>
        </a:p>
      </dgm:t>
    </dgm:pt>
    <dgm:pt modelId="{A881B03B-0F39-4DF8-B463-CF12E72E3A9C}" type="parTrans" cxnId="{DD635112-D6BE-49BB-B3FC-58D3826216D6}">
      <dgm:prSet/>
      <dgm:spPr/>
      <dgm:t>
        <a:bodyPr/>
        <a:lstStyle/>
        <a:p>
          <a:endParaRPr lang="en-US"/>
        </a:p>
      </dgm:t>
    </dgm:pt>
    <dgm:pt modelId="{6A51493B-3A2E-4C0A-8374-9264AE2C2D04}" type="sibTrans" cxnId="{DD635112-D6BE-49BB-B3FC-58D3826216D6}">
      <dgm:prSet/>
      <dgm:spPr/>
      <dgm:t>
        <a:bodyPr/>
        <a:lstStyle/>
        <a:p>
          <a:endParaRPr lang="en-US"/>
        </a:p>
      </dgm:t>
    </dgm:pt>
    <dgm:pt modelId="{967E4C0D-54F7-453D-882C-3C23ABE94092}">
      <dgm:prSet/>
      <dgm:spPr/>
      <dgm:t>
        <a:bodyPr/>
        <a:lstStyle/>
        <a:p>
          <a:r>
            <a:rPr lang="en-US"/>
            <a:t>Mock-up</a:t>
          </a:r>
        </a:p>
      </dgm:t>
    </dgm:pt>
    <dgm:pt modelId="{656D96E3-AD75-4C35-9857-A08A41E34407}" type="parTrans" cxnId="{23F406C6-7BE7-4339-A4AC-92E18BA798DB}">
      <dgm:prSet/>
      <dgm:spPr/>
      <dgm:t>
        <a:bodyPr/>
        <a:lstStyle/>
        <a:p>
          <a:endParaRPr lang="en-US"/>
        </a:p>
      </dgm:t>
    </dgm:pt>
    <dgm:pt modelId="{A67D460D-990A-4423-AD30-F0DBDA71DF77}" type="sibTrans" cxnId="{23F406C6-7BE7-4339-A4AC-92E18BA798DB}">
      <dgm:prSet/>
      <dgm:spPr/>
      <dgm:t>
        <a:bodyPr/>
        <a:lstStyle/>
        <a:p>
          <a:endParaRPr lang="en-US"/>
        </a:p>
      </dgm:t>
    </dgm:pt>
    <dgm:pt modelId="{D3B1A16B-6606-40CF-A1FF-11ED0C1FE60E}">
      <dgm:prSet/>
      <dgm:spPr/>
      <dgm:t>
        <a:bodyPr/>
        <a:lstStyle/>
        <a:p>
          <a:r>
            <a:rPr lang="en-US" err="1"/>
            <a:t>Gesprek</a:t>
          </a:r>
          <a:r>
            <a:rPr lang="en-US"/>
            <a:t> met PO voorbereiden</a:t>
          </a:r>
        </a:p>
      </dgm:t>
    </dgm:pt>
    <dgm:pt modelId="{8BC334EF-8EBA-4F57-B80C-1FDBBE9B4164}" type="parTrans" cxnId="{64CC3AFB-9B11-4257-A61D-A084B9759C8B}">
      <dgm:prSet/>
      <dgm:spPr/>
      <dgm:t>
        <a:bodyPr/>
        <a:lstStyle/>
        <a:p>
          <a:endParaRPr lang="en-US"/>
        </a:p>
      </dgm:t>
    </dgm:pt>
    <dgm:pt modelId="{37C6F6F3-014F-472D-B077-CDAAC66A42A4}" type="sibTrans" cxnId="{64CC3AFB-9B11-4257-A61D-A084B9759C8B}">
      <dgm:prSet/>
      <dgm:spPr/>
      <dgm:t>
        <a:bodyPr/>
        <a:lstStyle/>
        <a:p>
          <a:endParaRPr lang="en-US"/>
        </a:p>
      </dgm:t>
    </dgm:pt>
    <dgm:pt modelId="{2F777C38-5B96-450C-8EBF-7BF99398E2D2}">
      <dgm:prSet/>
      <dgm:spPr/>
      <dgm:t>
        <a:bodyPr/>
        <a:lstStyle/>
        <a:p>
          <a:r>
            <a:rPr lang="en-US"/>
            <a:t>Backlog uitwerken</a:t>
          </a:r>
        </a:p>
      </dgm:t>
    </dgm:pt>
    <dgm:pt modelId="{513831DD-AD62-4094-9DF2-F7E159888485}" type="parTrans" cxnId="{96BF8D28-5873-4B37-AB35-AAB8035E4858}">
      <dgm:prSet/>
      <dgm:spPr/>
      <dgm:t>
        <a:bodyPr/>
        <a:lstStyle/>
        <a:p>
          <a:endParaRPr lang="en-US"/>
        </a:p>
      </dgm:t>
    </dgm:pt>
    <dgm:pt modelId="{8FE7BB61-E639-4377-B48A-D55553066C97}" type="sibTrans" cxnId="{96BF8D28-5873-4B37-AB35-AAB8035E4858}">
      <dgm:prSet/>
      <dgm:spPr/>
      <dgm:t>
        <a:bodyPr/>
        <a:lstStyle/>
        <a:p>
          <a:endParaRPr lang="en-US"/>
        </a:p>
      </dgm:t>
    </dgm:pt>
    <dgm:pt modelId="{547E27F2-01C6-42EC-B5B6-A02AC86A8110}" type="pres">
      <dgm:prSet presAssocID="{93FECC76-74AC-4158-8EB6-0BA0E2A533BD}" presName="root" presStyleCnt="0">
        <dgm:presLayoutVars>
          <dgm:dir/>
          <dgm:resizeHandles val="exact"/>
        </dgm:presLayoutVars>
      </dgm:prSet>
      <dgm:spPr/>
    </dgm:pt>
    <dgm:pt modelId="{E93122A9-55C8-4040-853F-4B9E6CC625B6}" type="pres">
      <dgm:prSet presAssocID="{9D748C56-3A41-487E-8E6B-1E04DCAB3FE2}" presName="compNode" presStyleCnt="0"/>
      <dgm:spPr/>
    </dgm:pt>
    <dgm:pt modelId="{32DD9400-75BF-4A9E-9320-DB8F150E209A}" type="pres">
      <dgm:prSet presAssocID="{9D748C56-3A41-487E-8E6B-1E04DCAB3F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C0DCDB-2188-4FFA-AA0E-EECF80D3CE2D}" type="pres">
      <dgm:prSet presAssocID="{9D748C56-3A41-487E-8E6B-1E04DCAB3FE2}" presName="spaceRect" presStyleCnt="0"/>
      <dgm:spPr/>
    </dgm:pt>
    <dgm:pt modelId="{00D08828-948C-4753-984D-4F4C1C7DFFC3}" type="pres">
      <dgm:prSet presAssocID="{9D748C56-3A41-487E-8E6B-1E04DCAB3FE2}" presName="textRect" presStyleLbl="revTx" presStyleIdx="0" presStyleCnt="4">
        <dgm:presLayoutVars>
          <dgm:chMax val="1"/>
          <dgm:chPref val="1"/>
        </dgm:presLayoutVars>
      </dgm:prSet>
      <dgm:spPr/>
    </dgm:pt>
    <dgm:pt modelId="{8CAAD275-3E2F-4245-8E47-CF492DA9B471}" type="pres">
      <dgm:prSet presAssocID="{6A51493B-3A2E-4C0A-8374-9264AE2C2D04}" presName="sibTrans" presStyleCnt="0"/>
      <dgm:spPr/>
    </dgm:pt>
    <dgm:pt modelId="{A3A5D7A0-6F22-4973-93DC-8BD2DE870E00}" type="pres">
      <dgm:prSet presAssocID="{967E4C0D-54F7-453D-882C-3C23ABE94092}" presName="compNode" presStyleCnt="0"/>
      <dgm:spPr/>
    </dgm:pt>
    <dgm:pt modelId="{D8C5CE63-BCC7-48E6-B5B2-BC6DC22E32E1}" type="pres">
      <dgm:prSet presAssocID="{967E4C0D-54F7-453D-882C-3C23ABE940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58DA5C2-73AC-464C-88D4-D3A1B21DECDB}" type="pres">
      <dgm:prSet presAssocID="{967E4C0D-54F7-453D-882C-3C23ABE94092}" presName="spaceRect" presStyleCnt="0"/>
      <dgm:spPr/>
    </dgm:pt>
    <dgm:pt modelId="{355B8E54-0B1A-4D1D-A22D-043508E1E682}" type="pres">
      <dgm:prSet presAssocID="{967E4C0D-54F7-453D-882C-3C23ABE94092}" presName="textRect" presStyleLbl="revTx" presStyleIdx="1" presStyleCnt="4">
        <dgm:presLayoutVars>
          <dgm:chMax val="1"/>
          <dgm:chPref val="1"/>
        </dgm:presLayoutVars>
      </dgm:prSet>
      <dgm:spPr/>
    </dgm:pt>
    <dgm:pt modelId="{C0F6ADD4-9B39-4B63-AA6B-A54D9204E078}" type="pres">
      <dgm:prSet presAssocID="{A67D460D-990A-4423-AD30-F0DBDA71DF77}" presName="sibTrans" presStyleCnt="0"/>
      <dgm:spPr/>
    </dgm:pt>
    <dgm:pt modelId="{2F96B8E5-08F6-4553-89E6-B9EDBCF83C1F}" type="pres">
      <dgm:prSet presAssocID="{D3B1A16B-6606-40CF-A1FF-11ED0C1FE60E}" presName="compNode" presStyleCnt="0"/>
      <dgm:spPr/>
    </dgm:pt>
    <dgm:pt modelId="{BA56BA42-14B3-455B-82AD-766F1F75F5D0}" type="pres">
      <dgm:prSet presAssocID="{D3B1A16B-6606-40CF-A1FF-11ED0C1FE6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1A1F937-9F3F-4A42-AC10-4FD2AAE744EB}" type="pres">
      <dgm:prSet presAssocID="{D3B1A16B-6606-40CF-A1FF-11ED0C1FE60E}" presName="spaceRect" presStyleCnt="0"/>
      <dgm:spPr/>
    </dgm:pt>
    <dgm:pt modelId="{D2E0F8DD-6EA9-4CE5-9028-60FEA15D3325}" type="pres">
      <dgm:prSet presAssocID="{D3B1A16B-6606-40CF-A1FF-11ED0C1FE60E}" presName="textRect" presStyleLbl="revTx" presStyleIdx="2" presStyleCnt="4">
        <dgm:presLayoutVars>
          <dgm:chMax val="1"/>
          <dgm:chPref val="1"/>
        </dgm:presLayoutVars>
      </dgm:prSet>
      <dgm:spPr/>
    </dgm:pt>
    <dgm:pt modelId="{0587453C-F05E-4853-90E1-130AC1CF698A}" type="pres">
      <dgm:prSet presAssocID="{37C6F6F3-014F-472D-B077-CDAAC66A42A4}" presName="sibTrans" presStyleCnt="0"/>
      <dgm:spPr/>
    </dgm:pt>
    <dgm:pt modelId="{8F75CC46-C62E-4462-BF20-FD989F95FC8D}" type="pres">
      <dgm:prSet presAssocID="{2F777C38-5B96-450C-8EBF-7BF99398E2D2}" presName="compNode" presStyleCnt="0"/>
      <dgm:spPr/>
    </dgm:pt>
    <dgm:pt modelId="{D995EFB3-71AC-4057-AC14-6806E2B686AD}" type="pres">
      <dgm:prSet presAssocID="{2F777C38-5B96-450C-8EBF-7BF99398E2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D4A231C-E20D-4E85-A66B-AC8517867166}" type="pres">
      <dgm:prSet presAssocID="{2F777C38-5B96-450C-8EBF-7BF99398E2D2}" presName="spaceRect" presStyleCnt="0"/>
      <dgm:spPr/>
    </dgm:pt>
    <dgm:pt modelId="{9CAA8FC7-92E4-4058-92CF-7DDCB9AF991F}" type="pres">
      <dgm:prSet presAssocID="{2F777C38-5B96-450C-8EBF-7BF99398E2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635112-D6BE-49BB-B3FC-58D3826216D6}" srcId="{93FECC76-74AC-4158-8EB6-0BA0E2A533BD}" destId="{9D748C56-3A41-487E-8E6B-1E04DCAB3FE2}" srcOrd="0" destOrd="0" parTransId="{A881B03B-0F39-4DF8-B463-CF12E72E3A9C}" sibTransId="{6A51493B-3A2E-4C0A-8374-9264AE2C2D04}"/>
    <dgm:cxn modelId="{96BF8D28-5873-4B37-AB35-AAB8035E4858}" srcId="{93FECC76-74AC-4158-8EB6-0BA0E2A533BD}" destId="{2F777C38-5B96-450C-8EBF-7BF99398E2D2}" srcOrd="3" destOrd="0" parTransId="{513831DD-AD62-4094-9DF2-F7E159888485}" sibTransId="{8FE7BB61-E639-4377-B48A-D55553066C97}"/>
    <dgm:cxn modelId="{3CDF9F35-8707-4DB4-A359-B2D7AA5E84D5}" type="presOf" srcId="{D3B1A16B-6606-40CF-A1FF-11ED0C1FE60E}" destId="{D2E0F8DD-6EA9-4CE5-9028-60FEA15D3325}" srcOrd="0" destOrd="0" presId="urn:microsoft.com/office/officeart/2018/2/layout/IconLabelList"/>
    <dgm:cxn modelId="{3ABB1F7E-E3D5-4FB7-858A-63FACA031929}" type="presOf" srcId="{93FECC76-74AC-4158-8EB6-0BA0E2A533BD}" destId="{547E27F2-01C6-42EC-B5B6-A02AC86A8110}" srcOrd="0" destOrd="0" presId="urn:microsoft.com/office/officeart/2018/2/layout/IconLabelList"/>
    <dgm:cxn modelId="{6C3FD4B8-6E08-4C1B-9766-E989E162FBB4}" type="presOf" srcId="{9D748C56-3A41-487E-8E6B-1E04DCAB3FE2}" destId="{00D08828-948C-4753-984D-4F4C1C7DFFC3}" srcOrd="0" destOrd="0" presId="urn:microsoft.com/office/officeart/2018/2/layout/IconLabelList"/>
    <dgm:cxn modelId="{0DC8B1C2-F173-41B6-8C47-E6BD78BE5EE8}" type="presOf" srcId="{967E4C0D-54F7-453D-882C-3C23ABE94092}" destId="{355B8E54-0B1A-4D1D-A22D-043508E1E682}" srcOrd="0" destOrd="0" presId="urn:microsoft.com/office/officeart/2018/2/layout/IconLabelList"/>
    <dgm:cxn modelId="{23F406C6-7BE7-4339-A4AC-92E18BA798DB}" srcId="{93FECC76-74AC-4158-8EB6-0BA0E2A533BD}" destId="{967E4C0D-54F7-453D-882C-3C23ABE94092}" srcOrd="1" destOrd="0" parTransId="{656D96E3-AD75-4C35-9857-A08A41E34407}" sibTransId="{A67D460D-990A-4423-AD30-F0DBDA71DF77}"/>
    <dgm:cxn modelId="{5DFB33CF-4D74-4B45-AB3D-15210546D44B}" type="presOf" srcId="{2F777C38-5B96-450C-8EBF-7BF99398E2D2}" destId="{9CAA8FC7-92E4-4058-92CF-7DDCB9AF991F}" srcOrd="0" destOrd="0" presId="urn:microsoft.com/office/officeart/2018/2/layout/IconLabelList"/>
    <dgm:cxn modelId="{64CC3AFB-9B11-4257-A61D-A084B9759C8B}" srcId="{93FECC76-74AC-4158-8EB6-0BA0E2A533BD}" destId="{D3B1A16B-6606-40CF-A1FF-11ED0C1FE60E}" srcOrd="2" destOrd="0" parTransId="{8BC334EF-8EBA-4F57-B80C-1FDBBE9B4164}" sibTransId="{37C6F6F3-014F-472D-B077-CDAAC66A42A4}"/>
    <dgm:cxn modelId="{4731A5EB-B9D7-4E25-A4B7-F13931B64CDC}" type="presParOf" srcId="{547E27F2-01C6-42EC-B5B6-A02AC86A8110}" destId="{E93122A9-55C8-4040-853F-4B9E6CC625B6}" srcOrd="0" destOrd="0" presId="urn:microsoft.com/office/officeart/2018/2/layout/IconLabelList"/>
    <dgm:cxn modelId="{8617B902-30B2-45E2-BA0F-C584DE790B9B}" type="presParOf" srcId="{E93122A9-55C8-4040-853F-4B9E6CC625B6}" destId="{32DD9400-75BF-4A9E-9320-DB8F150E209A}" srcOrd="0" destOrd="0" presId="urn:microsoft.com/office/officeart/2018/2/layout/IconLabelList"/>
    <dgm:cxn modelId="{36B766AF-12F0-4321-8A23-400FE9555C9C}" type="presParOf" srcId="{E93122A9-55C8-4040-853F-4B9E6CC625B6}" destId="{97C0DCDB-2188-4FFA-AA0E-EECF80D3CE2D}" srcOrd="1" destOrd="0" presId="urn:microsoft.com/office/officeart/2018/2/layout/IconLabelList"/>
    <dgm:cxn modelId="{A3CAC1EB-6F54-46E5-94FE-0D2143AF9E99}" type="presParOf" srcId="{E93122A9-55C8-4040-853F-4B9E6CC625B6}" destId="{00D08828-948C-4753-984D-4F4C1C7DFFC3}" srcOrd="2" destOrd="0" presId="urn:microsoft.com/office/officeart/2018/2/layout/IconLabelList"/>
    <dgm:cxn modelId="{A77E1A1F-E480-4CFB-9225-00B26CB78D99}" type="presParOf" srcId="{547E27F2-01C6-42EC-B5B6-A02AC86A8110}" destId="{8CAAD275-3E2F-4245-8E47-CF492DA9B471}" srcOrd="1" destOrd="0" presId="urn:microsoft.com/office/officeart/2018/2/layout/IconLabelList"/>
    <dgm:cxn modelId="{70FC5C17-C240-4171-8D53-6215F3BA033D}" type="presParOf" srcId="{547E27F2-01C6-42EC-B5B6-A02AC86A8110}" destId="{A3A5D7A0-6F22-4973-93DC-8BD2DE870E00}" srcOrd="2" destOrd="0" presId="urn:microsoft.com/office/officeart/2018/2/layout/IconLabelList"/>
    <dgm:cxn modelId="{AEA10945-C6E2-429B-8CCA-CE36902A92EB}" type="presParOf" srcId="{A3A5D7A0-6F22-4973-93DC-8BD2DE870E00}" destId="{D8C5CE63-BCC7-48E6-B5B2-BC6DC22E32E1}" srcOrd="0" destOrd="0" presId="urn:microsoft.com/office/officeart/2018/2/layout/IconLabelList"/>
    <dgm:cxn modelId="{C1991EBB-6049-4C4A-B491-52EE9D90BF0B}" type="presParOf" srcId="{A3A5D7A0-6F22-4973-93DC-8BD2DE870E00}" destId="{C58DA5C2-73AC-464C-88D4-D3A1B21DECDB}" srcOrd="1" destOrd="0" presId="urn:microsoft.com/office/officeart/2018/2/layout/IconLabelList"/>
    <dgm:cxn modelId="{D4940DE0-310C-489A-856A-EA9FDF3CEF05}" type="presParOf" srcId="{A3A5D7A0-6F22-4973-93DC-8BD2DE870E00}" destId="{355B8E54-0B1A-4D1D-A22D-043508E1E682}" srcOrd="2" destOrd="0" presId="urn:microsoft.com/office/officeart/2018/2/layout/IconLabelList"/>
    <dgm:cxn modelId="{5C8662E9-D705-4033-B415-96517E803EE0}" type="presParOf" srcId="{547E27F2-01C6-42EC-B5B6-A02AC86A8110}" destId="{C0F6ADD4-9B39-4B63-AA6B-A54D9204E078}" srcOrd="3" destOrd="0" presId="urn:microsoft.com/office/officeart/2018/2/layout/IconLabelList"/>
    <dgm:cxn modelId="{6F0F0C5B-ECB8-4BF3-91A7-115907220505}" type="presParOf" srcId="{547E27F2-01C6-42EC-B5B6-A02AC86A8110}" destId="{2F96B8E5-08F6-4553-89E6-B9EDBCF83C1F}" srcOrd="4" destOrd="0" presId="urn:microsoft.com/office/officeart/2018/2/layout/IconLabelList"/>
    <dgm:cxn modelId="{7B7CD15A-7322-44F8-A802-751B60671A1F}" type="presParOf" srcId="{2F96B8E5-08F6-4553-89E6-B9EDBCF83C1F}" destId="{BA56BA42-14B3-455B-82AD-766F1F75F5D0}" srcOrd="0" destOrd="0" presId="urn:microsoft.com/office/officeart/2018/2/layout/IconLabelList"/>
    <dgm:cxn modelId="{13CF3AA5-CD05-4EBF-B819-6C2309239A4E}" type="presParOf" srcId="{2F96B8E5-08F6-4553-89E6-B9EDBCF83C1F}" destId="{B1A1F937-9F3F-4A42-AC10-4FD2AAE744EB}" srcOrd="1" destOrd="0" presId="urn:microsoft.com/office/officeart/2018/2/layout/IconLabelList"/>
    <dgm:cxn modelId="{5CD9B274-5A95-485B-96A8-B841D009CC07}" type="presParOf" srcId="{2F96B8E5-08F6-4553-89E6-B9EDBCF83C1F}" destId="{D2E0F8DD-6EA9-4CE5-9028-60FEA15D3325}" srcOrd="2" destOrd="0" presId="urn:microsoft.com/office/officeart/2018/2/layout/IconLabelList"/>
    <dgm:cxn modelId="{7AB4103F-8412-499D-A9EC-F0BD0F5C7091}" type="presParOf" srcId="{547E27F2-01C6-42EC-B5B6-A02AC86A8110}" destId="{0587453C-F05E-4853-90E1-130AC1CF698A}" srcOrd="5" destOrd="0" presId="urn:microsoft.com/office/officeart/2018/2/layout/IconLabelList"/>
    <dgm:cxn modelId="{BE1436D5-156F-4C94-A397-61EAF5EE8D6B}" type="presParOf" srcId="{547E27F2-01C6-42EC-B5B6-A02AC86A8110}" destId="{8F75CC46-C62E-4462-BF20-FD989F95FC8D}" srcOrd="6" destOrd="0" presId="urn:microsoft.com/office/officeart/2018/2/layout/IconLabelList"/>
    <dgm:cxn modelId="{CF082365-0D55-41D2-8DB0-087C4EC70CD3}" type="presParOf" srcId="{8F75CC46-C62E-4462-BF20-FD989F95FC8D}" destId="{D995EFB3-71AC-4057-AC14-6806E2B686AD}" srcOrd="0" destOrd="0" presId="urn:microsoft.com/office/officeart/2018/2/layout/IconLabelList"/>
    <dgm:cxn modelId="{4A2DF4A3-0943-4996-B70F-23AABB015140}" type="presParOf" srcId="{8F75CC46-C62E-4462-BF20-FD989F95FC8D}" destId="{DD4A231C-E20D-4E85-A66B-AC8517867166}" srcOrd="1" destOrd="0" presId="urn:microsoft.com/office/officeart/2018/2/layout/IconLabelList"/>
    <dgm:cxn modelId="{DF903687-962A-43BF-8728-2E28A1A359C7}" type="presParOf" srcId="{8F75CC46-C62E-4462-BF20-FD989F95FC8D}" destId="{9CAA8FC7-92E4-4058-92CF-7DDCB9AF99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D9400-75BF-4A9E-9320-DB8F150E209A}">
      <dsp:nvSpPr>
        <dsp:cNvPr id="0" name=""/>
        <dsp:cNvSpPr/>
      </dsp:nvSpPr>
      <dsp:spPr>
        <a:xfrm>
          <a:off x="1138979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08828-948C-4753-984D-4F4C1C7DFFC3}">
      <dsp:nvSpPr>
        <dsp:cNvPr id="0" name=""/>
        <dsp:cNvSpPr/>
      </dsp:nvSpPr>
      <dsp:spPr>
        <a:xfrm>
          <a:off x="569079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Planning verder uitwerken</a:t>
          </a:r>
        </a:p>
      </dsp:txBody>
      <dsp:txXfrm>
        <a:off x="569079" y="2226604"/>
        <a:ext cx="2072362" cy="720000"/>
      </dsp:txXfrm>
    </dsp:sp>
    <dsp:sp modelId="{D8C5CE63-BCC7-48E6-B5B2-BC6DC22E32E1}">
      <dsp:nvSpPr>
        <dsp:cNvPr id="0" name=""/>
        <dsp:cNvSpPr/>
      </dsp:nvSpPr>
      <dsp:spPr>
        <a:xfrm>
          <a:off x="3574005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B8E54-0B1A-4D1D-A22D-043508E1E682}">
      <dsp:nvSpPr>
        <dsp:cNvPr id="0" name=""/>
        <dsp:cNvSpPr/>
      </dsp:nvSpPr>
      <dsp:spPr>
        <a:xfrm>
          <a:off x="3004105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Mock-up</a:t>
          </a:r>
        </a:p>
      </dsp:txBody>
      <dsp:txXfrm>
        <a:off x="3004105" y="2226604"/>
        <a:ext cx="2072362" cy="720000"/>
      </dsp:txXfrm>
    </dsp:sp>
    <dsp:sp modelId="{BA56BA42-14B3-455B-82AD-766F1F75F5D0}">
      <dsp:nvSpPr>
        <dsp:cNvPr id="0" name=""/>
        <dsp:cNvSpPr/>
      </dsp:nvSpPr>
      <dsp:spPr>
        <a:xfrm>
          <a:off x="6009031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0F8DD-6EA9-4CE5-9028-60FEA15D3325}">
      <dsp:nvSpPr>
        <dsp:cNvPr id="0" name=""/>
        <dsp:cNvSpPr/>
      </dsp:nvSpPr>
      <dsp:spPr>
        <a:xfrm>
          <a:off x="5439131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/>
            <a:t>Gesprek</a:t>
          </a:r>
          <a:r>
            <a:rPr lang="en-US" sz="2400" kern="1200"/>
            <a:t> met PO voorbereiden</a:t>
          </a:r>
        </a:p>
      </dsp:txBody>
      <dsp:txXfrm>
        <a:off x="5439131" y="2226604"/>
        <a:ext cx="2072362" cy="720000"/>
      </dsp:txXfrm>
    </dsp:sp>
    <dsp:sp modelId="{D995EFB3-71AC-4057-AC14-6806E2B686AD}">
      <dsp:nvSpPr>
        <dsp:cNvPr id="0" name=""/>
        <dsp:cNvSpPr/>
      </dsp:nvSpPr>
      <dsp:spPr>
        <a:xfrm>
          <a:off x="8444057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8FC7-92E4-4058-92CF-7DDCB9AF991F}">
      <dsp:nvSpPr>
        <dsp:cNvPr id="0" name=""/>
        <dsp:cNvSpPr/>
      </dsp:nvSpPr>
      <dsp:spPr>
        <a:xfrm>
          <a:off x="7874157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Backlog uitwerken</a:t>
          </a:r>
        </a:p>
      </dsp:txBody>
      <dsp:txXfrm>
        <a:off x="7874157" y="222660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797E-11AB-4736-BB6F-92CD6D784C73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21D6-9A0B-4BB5-8C39-3C4174B9F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15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221D6-9A0B-4BB5-8C39-3C4174B9FD1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07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DF9-A626-7242-4CAF-D6B45E94E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A7178-071C-0477-1C7A-82CD51F99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4DE4-E6E2-B120-662C-44AB90CE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0FFFE-AFF2-6AEA-A07F-C1A05E85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933E-969B-9A4C-7C6A-C7C817AC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81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3EC2-E779-E70C-5155-909C18DC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7ED2-F34B-029D-5BBC-94E6FD05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620-321A-453F-D47D-A2BC7EFA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ADDF-CD55-229E-E53B-9F80FD61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78CC-6380-0AF3-5E8F-43C40274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962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27F12-5AA0-9EAD-33F5-6B1B46199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E199-7A06-668B-9226-0A82E81E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71AA-C438-DB7A-3CE7-A16ACFB6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BADB-3E47-BB97-42CC-94C7D0D2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4C1E9-8CB1-B1F9-62E4-2C7204C6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144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FC19-F239-D41C-F465-19CC4A1B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1C17-2AA6-3C6B-2A90-1CC12FD0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0919-2865-55B6-C81C-C0D9D268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1823-F8A2-BE90-8DA3-E7DECAD7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E0A0-1E5F-AC4E-3136-E050181C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978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270E-E57C-1F97-518C-B27BC27F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B0BD-2C3F-03E1-9FA4-A41D585E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4D98-F724-12E7-9216-3301FFE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8AF-C51F-82D9-EEEB-5ABF2DD7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9938-933A-CEB8-6DED-B0E9F699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0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15EC-2A1F-E430-4AA2-D31388B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1B99-7743-823B-82F5-EE885DB7E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3022E-2846-8242-3C2B-B4A63CDC8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E7365-DAE2-819E-A36D-E381302D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F0E48-5C1B-6476-218E-4A07EA0B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F7C1A-4B8B-1F3C-F8F2-23306B60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527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F903-FD80-BF07-84E2-09334727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7EB4-1884-2CF2-1454-414E768E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3B55F-0053-CE25-FA38-EAE6432B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45FFD-4D37-BA69-633B-2C616F2C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DA8B6-329A-0F12-8955-4E173408C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10997-D175-8592-90BD-0EA6A983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BAC2C-36A2-F3FC-C1BD-A9A19413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E4B23-17DE-25CC-E228-98FBDFAE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2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D26C-4C7B-8C2B-C78F-EBB913FB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0F9E1-1C7A-8207-ECA8-1B5FF49C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17552-B590-36F3-01C9-D25B7C05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EF77C-2459-5E19-3008-7E754E38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19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AFCA1-1876-B4BD-D7CC-8C7A2F61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9FC0B-7916-5E38-9CB3-D09FB69B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D2BB7-21EB-631F-20B6-177BF7C5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9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51AC-E88F-E048-0978-DD0AE4C1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19C3-3185-B8F6-9E54-14802079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415F-7114-161A-00A0-CED85FF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1E328-62A6-C0D6-B09F-388D20FB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899E-303B-AD3B-F458-7E54CE57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5CDAE-EE2A-77D5-D12B-617A0331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368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1774-AA4B-5D3F-75B1-D3E8A3ED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1B8CE-402F-2F92-6F91-63D96CD93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B7A10-0B43-D843-C53A-438C2D95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9A322-6B7B-51B8-1CB7-2EB8830F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24E99-F10F-78DC-3764-DDDC2C73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58621-0CAD-7274-446D-A07234F1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70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3E424-41C9-87E1-932C-1F144FEF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0E76-CC3F-BDCA-8633-9C2C9363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C8A-790B-C012-750A-0A3B9A44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4C25-D9F7-4861-ADAF-C97AA475A66D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4EC0-B177-A366-E13E-DEFC638AC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7FB8-1CF0-FC9A-D1A2-DFDDD360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46C1-EA7C-41AA-9869-A72586D7F7B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408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64CB63-807A-8FD6-7166-5B3135C63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en-US" sz="5200">
                <a:solidFill>
                  <a:schemeClr val="tx2"/>
                </a:solidFill>
              </a:rPr>
              <a:t>Sprint 0- Automatiseren seinen zeilwedstrijd (vervolg)</a:t>
            </a:r>
            <a:endParaRPr lang="en-NL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F3F4-D1AD-0B7E-EBE3-9CA9D973D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Gemaakt door: Stijn Ooms, Hugo Ooms, Luco Berkouwer en Tigo Goes</a:t>
            </a:r>
            <a:endParaRPr lang="en-NL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AD4E9-C5F4-959E-B218-80DF877A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Inhoudsopgave</a:t>
            </a:r>
            <a:endParaRPr lang="en-NL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F3C0-509B-61A8-77BB-FC9B1C08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Wat is </a:t>
            </a:r>
            <a:r>
              <a:rPr lang="en-US" sz="2200" err="1"/>
              <a:t>ons</a:t>
            </a:r>
            <a:r>
              <a:rPr lang="en-US" sz="2200"/>
              <a:t> project</a:t>
            </a:r>
          </a:p>
          <a:p>
            <a:r>
              <a:rPr lang="en-US" sz="2200"/>
              <a:t>Flowchart </a:t>
            </a:r>
            <a:r>
              <a:rPr lang="en-US" sz="2200" err="1"/>
              <a:t>wedstrijd</a:t>
            </a:r>
            <a:endParaRPr lang="en-US" sz="2200"/>
          </a:p>
          <a:p>
            <a:r>
              <a:rPr lang="en-US" sz="2200" err="1"/>
              <a:t>Gesprek</a:t>
            </a:r>
            <a:r>
              <a:rPr lang="en-US" sz="2200"/>
              <a:t> PO</a:t>
            </a:r>
          </a:p>
          <a:p>
            <a:r>
              <a:rPr lang="en-US" sz="2200"/>
              <a:t>Concept backlog</a:t>
            </a:r>
          </a:p>
          <a:p>
            <a:r>
              <a:rPr lang="en-US" sz="2200"/>
              <a:t>Stakeholders</a:t>
            </a:r>
          </a:p>
          <a:p>
            <a:r>
              <a:rPr lang="en-US" sz="2200"/>
              <a:t>Wat </a:t>
            </a:r>
            <a:r>
              <a:rPr lang="en-US" sz="2200" err="1"/>
              <a:t>gaan</a:t>
            </a:r>
            <a:r>
              <a:rPr lang="en-US" sz="2200"/>
              <a:t> </a:t>
            </a:r>
            <a:r>
              <a:rPr lang="en-US" sz="2200" err="1"/>
              <a:t>wij</a:t>
            </a:r>
            <a:r>
              <a:rPr lang="en-US" sz="2200"/>
              <a:t> </a:t>
            </a:r>
            <a:r>
              <a:rPr lang="en-US" sz="2200" err="1"/>
              <a:t>doen</a:t>
            </a:r>
            <a:endParaRPr lang="en-US" sz="2200"/>
          </a:p>
          <a:p>
            <a:r>
              <a:rPr lang="en-US" sz="2200"/>
              <a:t>Feedback</a:t>
            </a:r>
            <a:endParaRPr lang="en-NL" sz="2200"/>
          </a:p>
        </p:txBody>
      </p:sp>
      <p:pic>
        <p:nvPicPr>
          <p:cNvPr id="5" name="Picture 4" descr="Achtergrond van een werkruimte">
            <a:extLst>
              <a:ext uri="{FF2B5EF4-FFF2-40B4-BE49-F238E27FC236}">
                <a16:creationId xmlns:a16="http://schemas.microsoft.com/office/drawing/2014/main" id="{2C3C18A9-7CCA-1B47-C819-3F19B3FE7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31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Zeilklassen - KWVL">
            <a:extLst>
              <a:ext uri="{FF2B5EF4-FFF2-40B4-BE49-F238E27FC236}">
                <a16:creationId xmlns:a16="http://schemas.microsoft.com/office/drawing/2014/main" id="{27CE4467-E069-683E-8A75-3E5F233C8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r="8053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73DDF-260F-D74C-CF2C-416CF23F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Wat is ons project?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81F6-7992-1284-4400-EA98DD08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Auto Dick 3</a:t>
            </a:r>
          </a:p>
          <a:p>
            <a:r>
              <a:rPr lang="en-US" sz="2000">
                <a:solidFill>
                  <a:srgbClr val="FFFFFF"/>
                </a:solidFill>
              </a:rPr>
              <a:t>Elmar </a:t>
            </a:r>
            <a:r>
              <a:rPr lang="en-US" sz="2000" err="1">
                <a:solidFill>
                  <a:srgbClr val="FFFFFF"/>
                </a:solidFill>
              </a:rPr>
              <a:t>Pigeaut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Indica</a:t>
            </a:r>
          </a:p>
          <a:p>
            <a:r>
              <a:rPr lang="en-US" sz="2000" err="1">
                <a:solidFill>
                  <a:srgbClr val="FFFFFF"/>
                </a:solidFill>
              </a:rPr>
              <a:t>Seinen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wedstrijden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Meer </a:t>
            </a:r>
            <a:r>
              <a:rPr lang="en-US" sz="2000" err="1">
                <a:solidFill>
                  <a:srgbClr val="FFFFFF"/>
                </a:solidFill>
              </a:rPr>
              <a:t>automatisch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 err="1">
                <a:solidFill>
                  <a:srgbClr val="FFFFFF"/>
                </a:solidFill>
              </a:rPr>
              <a:t>Robuuster</a:t>
            </a:r>
            <a:r>
              <a:rPr lang="en-US" sz="2000">
                <a:solidFill>
                  <a:srgbClr val="FFFFFF"/>
                </a:solidFill>
              </a:rPr>
              <a:t>, </a:t>
            </a:r>
            <a:r>
              <a:rPr lang="en-US" sz="2000" err="1">
                <a:solidFill>
                  <a:srgbClr val="FFFFFF"/>
                </a:solidFill>
              </a:rPr>
              <a:t>beter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leesbaar</a:t>
            </a:r>
            <a:r>
              <a:rPr lang="en-US" sz="2000">
                <a:solidFill>
                  <a:srgbClr val="FFFFFF"/>
                </a:solidFill>
              </a:rPr>
              <a:t>, </a:t>
            </a:r>
            <a:r>
              <a:rPr lang="en-US" sz="2000" err="1">
                <a:solidFill>
                  <a:srgbClr val="FFFFFF"/>
                </a:solidFill>
              </a:rPr>
              <a:t>produceerbaar</a:t>
            </a:r>
            <a:endParaRPr lang="en-US" sz="2000">
              <a:solidFill>
                <a:srgbClr val="FFFFFF"/>
              </a:solidFill>
            </a:endParaRPr>
          </a:p>
          <a:p>
            <a:endParaRPr lang="en-NL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C0CA5-1570-7038-591A-D952612178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4"/>
          <a:stretch/>
        </p:blipFill>
        <p:spPr>
          <a:xfrm>
            <a:off x="6229215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10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574188A-74D0-F04A-64FE-FFDD9E86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47" y="457200"/>
            <a:ext cx="77441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8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855A-105E-1577-47E0-422F9CEF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Gesprek PO</a:t>
            </a:r>
            <a:endParaRPr lang="en-NL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F1DB9-1C2D-AFC8-A920-D8A63A28C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1" r="3598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F890-BDC0-8F7F-0CD8-ADEC1AE2B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2000" err="1"/>
              <a:t>Nieuw</a:t>
            </a:r>
            <a:r>
              <a:rPr lang="en-US" sz="2000"/>
              <a:t> </a:t>
            </a:r>
            <a:r>
              <a:rPr lang="en-US" sz="2000" err="1"/>
              <a:t>gesprek</a:t>
            </a:r>
            <a:r>
              <a:rPr lang="en-US" sz="2000"/>
              <a:t> met PO</a:t>
            </a:r>
          </a:p>
          <a:p>
            <a:r>
              <a:rPr lang="en-US" sz="2000"/>
              <a:t>Na </a:t>
            </a:r>
            <a:r>
              <a:rPr lang="en-US" sz="2000" err="1"/>
              <a:t>voorjaarsvakantie</a:t>
            </a:r>
            <a:endParaRPr lang="en-US" sz="2000"/>
          </a:p>
          <a:p>
            <a:r>
              <a:rPr lang="en-US" sz="2000"/>
              <a:t>Robin de Jong</a:t>
            </a:r>
          </a:p>
        </p:txBody>
      </p:sp>
    </p:spTree>
    <p:extLst>
      <p:ext uri="{BB962C8B-B14F-4D97-AF65-F5344CB8AC3E}">
        <p14:creationId xmlns:p14="http://schemas.microsoft.com/office/powerpoint/2010/main" val="112408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C08D5-A6E1-FADD-680A-A304D23B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 Backlog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98446-EF27-ED3B-8B5A-AD4890CFE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908" y="643466"/>
            <a:ext cx="614351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0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9D57E-E649-B6FC-53B7-CC3BD604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Stakeholders</a:t>
            </a:r>
          </a:p>
        </p:txBody>
      </p:sp>
      <p:pic>
        <p:nvPicPr>
          <p:cNvPr id="6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A2C445FF-BEF9-60BE-692B-38FD6AA95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56301"/>
            <a:ext cx="6780700" cy="45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8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9D57E-E649-B6FC-53B7-CC3BD604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 gaan wij doen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ekstvak 6">
            <a:extLst>
              <a:ext uri="{FF2B5EF4-FFF2-40B4-BE49-F238E27FC236}">
                <a16:creationId xmlns:a16="http://schemas.microsoft.com/office/drawing/2014/main" id="{66D55E64-533D-4AED-D552-2267EA64D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61659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82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hite cut out stars in blue background">
            <a:extLst>
              <a:ext uri="{FF2B5EF4-FFF2-40B4-BE49-F238E27FC236}">
                <a16:creationId xmlns:a16="http://schemas.microsoft.com/office/drawing/2014/main" id="{0C7E8F8B-357F-058E-4B30-C1668B17A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0" b="199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AB61B-9F62-0288-DD18-DF9B8F4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Feedback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1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Sprint 0- Automatiseren seinen zeilwedstrijd (vervolg)</vt:lpstr>
      <vt:lpstr>Inhoudsopgave</vt:lpstr>
      <vt:lpstr>Wat is ons project?</vt:lpstr>
      <vt:lpstr>PowerPoint Presentation</vt:lpstr>
      <vt:lpstr>Gesprek PO</vt:lpstr>
      <vt:lpstr>Concept Backlog</vt:lpstr>
      <vt:lpstr>Stakeholders</vt:lpstr>
      <vt:lpstr>Wat gaan wij doen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0- Automatiseren seinen zeilwedstrijd (vervolg)</dc:title>
  <dc:creator>Tigo Goes (1051804)</dc:creator>
  <cp:lastModifiedBy>Tigo Goes (1051804)</cp:lastModifiedBy>
  <cp:revision>1</cp:revision>
  <dcterms:created xsi:type="dcterms:W3CDTF">2024-02-09T12:21:16Z</dcterms:created>
  <dcterms:modified xsi:type="dcterms:W3CDTF">2024-03-01T10:31:54Z</dcterms:modified>
</cp:coreProperties>
</file>