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2" r:id="rId5"/>
    <p:sldId id="259" r:id="rId6"/>
    <p:sldId id="260" r:id="rId7"/>
    <p:sldId id="263" r:id="rId8"/>
    <p:sldId id="261" r:id="rId9"/>
    <p:sldId id="264" r:id="rId10"/>
    <p:sldId id="266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45191-35FA-4498-B872-0DE7F1D84AE9}" v="29" dt="2024-03-04T10:54:4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o Berkouwer (1036570)" userId="S::1036570@hr.nl::6a45bcd7-d12a-4729-831a-ed432941651d" providerId="AD" clId="Web-{9D635378-8766-EA00-ECC0-F1FD7ED242D8}"/>
    <pc:docChg chg="modSld">
      <pc:chgData name="Luco Berkouwer (1036570)" userId="S::1036570@hr.nl::6a45bcd7-d12a-4729-831a-ed432941651d" providerId="AD" clId="Web-{9D635378-8766-EA00-ECC0-F1FD7ED242D8}" dt="2024-03-04T10:15:20.306" v="7" actId="1076"/>
      <pc:docMkLst>
        <pc:docMk/>
      </pc:docMkLst>
      <pc:sldChg chg="addSp delSp modSp">
        <pc:chgData name="Luco Berkouwer (1036570)" userId="S::1036570@hr.nl::6a45bcd7-d12a-4729-831a-ed432941651d" providerId="AD" clId="Web-{9D635378-8766-EA00-ECC0-F1FD7ED242D8}" dt="2024-03-04T10:10:10.470" v="2" actId="1076"/>
        <pc:sldMkLst>
          <pc:docMk/>
          <pc:sldMk cId="3891415173" sldId="262"/>
        </pc:sldMkLst>
        <pc:spChg chg="del">
          <ac:chgData name="Luco Berkouwer (1036570)" userId="S::1036570@hr.nl::6a45bcd7-d12a-4729-831a-ed432941651d" providerId="AD" clId="Web-{9D635378-8766-EA00-ECC0-F1FD7ED242D8}" dt="2024-03-04T10:10:03.110" v="1"/>
          <ac:spMkLst>
            <pc:docMk/>
            <pc:sldMk cId="3891415173" sldId="262"/>
            <ac:spMk id="3" creationId="{EB23C4A3-3620-88AF-968B-BF7BCB95C2C5}"/>
          </ac:spMkLst>
        </pc:spChg>
        <pc:picChg chg="add mod ord">
          <ac:chgData name="Luco Berkouwer (1036570)" userId="S::1036570@hr.nl::6a45bcd7-d12a-4729-831a-ed432941651d" providerId="AD" clId="Web-{9D635378-8766-EA00-ECC0-F1FD7ED242D8}" dt="2024-03-04T10:10:10.470" v="2" actId="1076"/>
          <ac:picMkLst>
            <pc:docMk/>
            <pc:sldMk cId="3891415173" sldId="262"/>
            <ac:picMk id="4" creationId="{8677EA1F-ED78-4A52-737D-D873CA1E1A28}"/>
          </ac:picMkLst>
        </pc:picChg>
      </pc:sldChg>
      <pc:sldChg chg="addSp delSp modSp">
        <pc:chgData name="Luco Berkouwer (1036570)" userId="S::1036570@hr.nl::6a45bcd7-d12a-4729-831a-ed432941651d" providerId="AD" clId="Web-{9D635378-8766-EA00-ECC0-F1FD7ED242D8}" dt="2024-03-04T10:15:20.306" v="7" actId="1076"/>
        <pc:sldMkLst>
          <pc:docMk/>
          <pc:sldMk cId="2169001151" sldId="264"/>
        </pc:sldMkLst>
        <pc:spChg chg="add del mod">
          <ac:chgData name="Luco Berkouwer (1036570)" userId="S::1036570@hr.nl::6a45bcd7-d12a-4729-831a-ed432941651d" providerId="AD" clId="Web-{9D635378-8766-EA00-ECC0-F1FD7ED242D8}" dt="2024-03-04T10:14:01.909" v="3"/>
          <ac:spMkLst>
            <pc:docMk/>
            <pc:sldMk cId="2169001151" sldId="264"/>
            <ac:spMk id="4" creationId="{88745335-E259-4528-5AB5-93020FE13DCD}"/>
          </ac:spMkLst>
        </pc:spChg>
        <pc:picChg chg="del">
          <ac:chgData name="Luco Berkouwer (1036570)" userId="S::1036570@hr.nl::6a45bcd7-d12a-4729-831a-ed432941651d" providerId="AD" clId="Web-{9D635378-8766-EA00-ECC0-F1FD7ED242D8}" dt="2024-03-04T10:09:57.875" v="0"/>
          <ac:picMkLst>
            <pc:docMk/>
            <pc:sldMk cId="2169001151" sldId="264"/>
            <ac:picMk id="5" creationId="{739F6294-EF8B-6A54-FC99-4A47796246CE}"/>
          </ac:picMkLst>
        </pc:picChg>
        <pc:picChg chg="add mod ord">
          <ac:chgData name="Luco Berkouwer (1036570)" userId="S::1036570@hr.nl::6a45bcd7-d12a-4729-831a-ed432941651d" providerId="AD" clId="Web-{9D635378-8766-EA00-ECC0-F1FD7ED242D8}" dt="2024-03-04T10:15:20.306" v="7" actId="1076"/>
          <ac:picMkLst>
            <pc:docMk/>
            <pc:sldMk cId="2169001151" sldId="264"/>
            <ac:picMk id="6" creationId="{0A00D8C8-5C87-F984-2456-A30000DA46D6}"/>
          </ac:picMkLst>
        </pc:picChg>
      </pc:sldChg>
    </pc:docChg>
  </pc:docChgLst>
  <pc:docChgLst>
    <pc:chgData name="Tigo Goes (1051804)" userId="c7067800-d67f-41b4-9e3a-e06a1f0b0c60" providerId="ADAL" clId="{B8645191-35FA-4498-B872-0DE7F1D84AE9}"/>
    <pc:docChg chg="undo custSel addSld delSld modSld sldOrd">
      <pc:chgData name="Tigo Goes (1051804)" userId="c7067800-d67f-41b4-9e3a-e06a1f0b0c60" providerId="ADAL" clId="{B8645191-35FA-4498-B872-0DE7F1D84AE9}" dt="2024-03-16T10:30:17.509" v="2702" actId="14734"/>
      <pc:docMkLst>
        <pc:docMk/>
      </pc:docMkLst>
      <pc:sldChg chg="new del">
        <pc:chgData name="Tigo Goes (1051804)" userId="c7067800-d67f-41b4-9e3a-e06a1f0b0c60" providerId="ADAL" clId="{B8645191-35FA-4498-B872-0DE7F1D84AE9}" dt="2024-02-29T10:46:12.199" v="3" actId="47"/>
        <pc:sldMkLst>
          <pc:docMk/>
          <pc:sldMk cId="2625081681" sldId="256"/>
        </pc:sldMkLst>
      </pc:sldChg>
      <pc:sldChg chg="addSp delSp modSp add mod setBg addAnim delAnim setClrOvrMap delDesignElem">
        <pc:chgData name="Tigo Goes (1051804)" userId="c7067800-d67f-41b4-9e3a-e06a1f0b0c60" providerId="ADAL" clId="{B8645191-35FA-4498-B872-0DE7F1D84AE9}" dt="2024-03-04T10:15:08.791" v="2691"/>
        <pc:sldMkLst>
          <pc:docMk/>
          <pc:sldMk cId="385787405" sldId="257"/>
        </pc:sldMkLst>
        <pc:spChg chg="mod">
          <ac:chgData name="Tigo Goes (1051804)" userId="c7067800-d67f-41b4-9e3a-e06a1f0b0c60" providerId="ADAL" clId="{B8645191-35FA-4498-B872-0DE7F1D84AE9}" dt="2024-03-04T10:15:08.783" v="2689" actId="26606"/>
          <ac:spMkLst>
            <pc:docMk/>
            <pc:sldMk cId="385787405" sldId="257"/>
            <ac:spMk id="2" creationId="{A764CB63-807A-8FD6-7166-5B3135C63631}"/>
          </ac:spMkLst>
        </pc:spChg>
        <pc:spChg chg="mod">
          <ac:chgData name="Tigo Goes (1051804)" userId="c7067800-d67f-41b4-9e3a-e06a1f0b0c60" providerId="ADAL" clId="{B8645191-35FA-4498-B872-0DE7F1D84AE9}" dt="2024-03-04T10:15:08.783" v="2689" actId="26606"/>
          <ac:spMkLst>
            <pc:docMk/>
            <pc:sldMk cId="385787405" sldId="257"/>
            <ac:spMk id="3" creationId="{3D28F3F4-D1AD-0B7E-EBE3-9CA9D973DD75}"/>
          </ac:spMkLst>
        </pc:spChg>
        <pc:spChg chg="add del">
          <ac:chgData name="Tigo Goes (1051804)" userId="c7067800-d67f-41b4-9e3a-e06a1f0b0c60" providerId="ADAL" clId="{B8645191-35FA-4498-B872-0DE7F1D84AE9}" dt="2024-03-04T10:15:08.767" v="2688" actId="26606"/>
          <ac:spMkLst>
            <pc:docMk/>
            <pc:sldMk cId="385787405" sldId="257"/>
            <ac:spMk id="7" creationId="{6F5A5072-7B47-4D32-B52A-4EBBF590B8A5}"/>
          </ac:spMkLst>
        </pc:spChg>
        <pc:spChg chg="del">
          <ac:chgData name="Tigo Goes (1051804)" userId="c7067800-d67f-41b4-9e3a-e06a1f0b0c60" providerId="ADAL" clId="{B8645191-35FA-4498-B872-0DE7F1D84AE9}" dt="2024-02-29T10:46:10.521" v="2"/>
          <ac:spMkLst>
            <pc:docMk/>
            <pc:sldMk cId="385787405" sldId="257"/>
            <ac:spMk id="8" creationId="{A8DB9CD9-59B1-4D73-BC4C-98796A48EF9B}"/>
          </ac:spMkLst>
        </pc:spChg>
        <pc:spChg chg="del">
          <ac:chgData name="Tigo Goes (1051804)" userId="c7067800-d67f-41b4-9e3a-e06a1f0b0c60" providerId="ADAL" clId="{B8645191-35FA-4498-B872-0DE7F1D84AE9}" dt="2024-02-29T10:46:10.521" v="2"/>
          <ac:spMkLst>
            <pc:docMk/>
            <pc:sldMk cId="385787405" sldId="257"/>
            <ac:spMk id="10" creationId="{8874A6A9-41FF-4E33-AFA8-F9F81436A59E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385787405" sldId="257"/>
            <ac:spMk id="13" creationId="{053FB2EE-284F-4C87-AB3D-BBF87A9FAB97}"/>
          </ac:spMkLst>
        </pc:spChg>
        <pc:spChg chg="add del">
          <ac:chgData name="Tigo Goes (1051804)" userId="c7067800-d67f-41b4-9e3a-e06a1f0b0c60" providerId="ADAL" clId="{B8645191-35FA-4498-B872-0DE7F1D84AE9}" dt="2024-03-04T10:15:08.767" v="2688" actId="26606"/>
          <ac:spMkLst>
            <pc:docMk/>
            <pc:sldMk cId="385787405" sldId="257"/>
            <ac:spMk id="14" creationId="{AFF4A713-7B75-4B21-90D7-5AB19547C728}"/>
          </ac:spMkLst>
        </pc:spChg>
        <pc:spChg chg="add del">
          <ac:chgData name="Tigo Goes (1051804)" userId="c7067800-d67f-41b4-9e3a-e06a1f0b0c60" providerId="ADAL" clId="{B8645191-35FA-4498-B872-0DE7F1D84AE9}" dt="2024-03-04T10:15:08.767" v="2688" actId="26606"/>
          <ac:spMkLst>
            <pc:docMk/>
            <pc:sldMk cId="385787405" sldId="257"/>
            <ac:spMk id="15" creationId="{9715DAF0-AE1B-46C9-8A6B-DB2AA05AB91D}"/>
          </ac:spMkLst>
        </pc:spChg>
        <pc:spChg chg="add del">
          <ac:chgData name="Tigo Goes (1051804)" userId="c7067800-d67f-41b4-9e3a-e06a1f0b0c60" providerId="ADAL" clId="{B8645191-35FA-4498-B872-0DE7F1D84AE9}" dt="2024-03-04T10:15:08.767" v="2688" actId="26606"/>
          <ac:spMkLst>
            <pc:docMk/>
            <pc:sldMk cId="385787405" sldId="257"/>
            <ac:spMk id="16" creationId="{DC631C0B-6DA6-4E57-8231-CE32B3434A7E}"/>
          </ac:spMkLst>
        </pc:spChg>
        <pc:spChg chg="add del">
          <ac:chgData name="Tigo Goes (1051804)" userId="c7067800-d67f-41b4-9e3a-e06a1f0b0c60" providerId="ADAL" clId="{B8645191-35FA-4498-B872-0DE7F1D84AE9}" dt="2024-03-04T10:15:08.767" v="2688" actId="26606"/>
          <ac:spMkLst>
            <pc:docMk/>
            <pc:sldMk cId="385787405" sldId="257"/>
            <ac:spMk id="17" creationId="{6016219D-510E-4184-9090-6D5578A87BD1}"/>
          </ac:spMkLst>
        </pc:spChg>
        <pc:spChg chg="add del">
          <ac:chgData name="Tigo Goes (1051804)" userId="c7067800-d67f-41b4-9e3a-e06a1f0b0c60" providerId="ADAL" clId="{B8645191-35FA-4498-B872-0DE7F1D84AE9}" dt="2024-03-04T10:15:08.767" v="2688" actId="26606"/>
          <ac:spMkLst>
            <pc:docMk/>
            <pc:sldMk cId="385787405" sldId="257"/>
            <ac:spMk id="18" creationId="{C29501E6-A978-4A61-9689-9085AF97A53A}"/>
          </ac:spMkLst>
        </pc:spChg>
        <pc:spChg chg="add">
          <ac:chgData name="Tigo Goes (1051804)" userId="c7067800-d67f-41b4-9e3a-e06a1f0b0c60" providerId="ADAL" clId="{B8645191-35FA-4498-B872-0DE7F1D84AE9}" dt="2024-03-04T10:15:08.783" v="2689" actId="26606"/>
          <ac:spMkLst>
            <pc:docMk/>
            <pc:sldMk cId="385787405" sldId="257"/>
            <ac:spMk id="20" creationId="{9B7AD9F6-8CE7-4299-8FC6-328F4DCD3FF9}"/>
          </ac:spMkLst>
        </pc:spChg>
        <pc:spChg chg="add">
          <ac:chgData name="Tigo Goes (1051804)" userId="c7067800-d67f-41b4-9e3a-e06a1f0b0c60" providerId="ADAL" clId="{B8645191-35FA-4498-B872-0DE7F1D84AE9}" dt="2024-03-04T10:15:08.783" v="2689" actId="26606"/>
          <ac:spMkLst>
            <pc:docMk/>
            <pc:sldMk cId="385787405" sldId="257"/>
            <ac:spMk id="21" creationId="{F49775AF-8896-43EE-92C6-83497D6DC56F}"/>
          </ac:spMkLst>
        </pc:spChg>
        <pc:grpChg chg="add del">
          <ac:chgData name="Tigo Goes (1051804)" userId="c7067800-d67f-41b4-9e3a-e06a1f0b0c60" providerId="ADAL" clId="{B8645191-35FA-4498-B872-0DE7F1D84AE9}" dt="2024-03-04T10:14:48.397" v="2681"/>
          <ac:grpSpMkLst>
            <pc:docMk/>
            <pc:sldMk cId="385787405" sldId="257"/>
            <ac:grpSpMk id="5" creationId="{D2C4BFA1-2075-4901-9E24-E41D1FDD51FD}"/>
          </ac:grpSpMkLst>
        </pc:grpChg>
        <pc:grpChg chg="del">
          <ac:chgData name="Tigo Goes (1051804)" userId="c7067800-d67f-41b4-9e3a-e06a1f0b0c60" providerId="ADAL" clId="{B8645191-35FA-4498-B872-0DE7F1D84AE9}" dt="2024-02-29T10:46:10.521" v="2"/>
          <ac:grpSpMkLst>
            <pc:docMk/>
            <pc:sldMk cId="385787405" sldId="257"/>
            <ac:grpSpMk id="12" creationId="{721D730E-1F97-4071-B143-B05E6D2599BC}"/>
          </ac:grpSpMkLst>
        </pc:grpChg>
        <pc:picChg chg="add">
          <ac:chgData name="Tigo Goes (1051804)" userId="c7067800-d67f-41b4-9e3a-e06a1f0b0c60" providerId="ADAL" clId="{B8645191-35FA-4498-B872-0DE7F1D84AE9}" dt="2024-03-04T10:15:08.783" v="2689" actId="26606"/>
          <ac:picMkLst>
            <pc:docMk/>
            <pc:sldMk cId="385787405" sldId="257"/>
            <ac:picMk id="22" creationId="{2B8D7E46-15A5-8F7B-54E1-EEFE557F71B7}"/>
          </ac:picMkLst>
        </pc:picChg>
      </pc:sldChg>
      <pc:sldChg chg="addSp delSp modSp new mod setBg delDesignElem">
        <pc:chgData name="Tigo Goes (1051804)" userId="c7067800-d67f-41b4-9e3a-e06a1f0b0c60" providerId="ADAL" clId="{B8645191-35FA-4498-B872-0DE7F1D84AE9}" dt="2024-03-04T10:18:29.170" v="2695" actId="26606"/>
        <pc:sldMkLst>
          <pc:docMk/>
          <pc:sldMk cId="2675158346" sldId="258"/>
        </pc:sldMkLst>
        <pc:spChg chg="mod">
          <ac:chgData name="Tigo Goes (1051804)" userId="c7067800-d67f-41b4-9e3a-e06a1f0b0c60" providerId="ADAL" clId="{B8645191-35FA-4498-B872-0DE7F1D84AE9}" dt="2024-03-04T10:18:29.170" v="2695" actId="26606"/>
          <ac:spMkLst>
            <pc:docMk/>
            <pc:sldMk cId="2675158346" sldId="258"/>
            <ac:spMk id="2" creationId="{F578A9BD-9C4E-8296-6B96-586EE36E806C}"/>
          </ac:spMkLst>
        </pc:spChg>
        <pc:spChg chg="mod">
          <ac:chgData name="Tigo Goes (1051804)" userId="c7067800-d67f-41b4-9e3a-e06a1f0b0c60" providerId="ADAL" clId="{B8645191-35FA-4498-B872-0DE7F1D84AE9}" dt="2024-03-04T10:18:29.170" v="2695" actId="26606"/>
          <ac:spMkLst>
            <pc:docMk/>
            <pc:sldMk cId="2675158346" sldId="258"/>
            <ac:spMk id="3" creationId="{4BB9ECB4-658D-FF3B-62B5-886FC66518D4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75158346" sldId="258"/>
            <ac:spMk id="9" creationId="{9F7D5CDA-D291-4307-BF55-1381FED29634}"/>
          </ac:spMkLst>
        </pc:spChg>
        <pc:spChg chg="add">
          <ac:chgData name="Tigo Goes (1051804)" userId="c7067800-d67f-41b4-9e3a-e06a1f0b0c60" providerId="ADAL" clId="{B8645191-35FA-4498-B872-0DE7F1D84AE9}" dt="2024-03-04T10:18:29.170" v="2695" actId="26606"/>
          <ac:spMkLst>
            <pc:docMk/>
            <pc:sldMk cId="2675158346" sldId="258"/>
            <ac:spMk id="10" creationId="{04812C46-200A-4DEB-A05E-3ED6C68C2387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75158346" sldId="258"/>
            <ac:spMk id="11" creationId="{59B296B9-C5A5-4E4F-9B60-C907B5F1466C}"/>
          </ac:spMkLst>
        </pc:spChg>
        <pc:spChg chg="add">
          <ac:chgData name="Tigo Goes (1051804)" userId="c7067800-d67f-41b4-9e3a-e06a1f0b0c60" providerId="ADAL" clId="{B8645191-35FA-4498-B872-0DE7F1D84AE9}" dt="2024-03-04T10:18:29.170" v="2695" actId="26606"/>
          <ac:spMkLst>
            <pc:docMk/>
            <pc:sldMk cId="2675158346" sldId="258"/>
            <ac:spMk id="12" creationId="{D1EA859B-E555-4109-94F3-6700E046E008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75158346" sldId="258"/>
            <ac:spMk id="13" creationId="{D0300FD3-5AF1-6305-15FA-9078072672E2}"/>
          </ac:spMkLst>
        </pc:spChg>
        <pc:picChg chg="add mod">
          <ac:chgData name="Tigo Goes (1051804)" userId="c7067800-d67f-41b4-9e3a-e06a1f0b0c60" providerId="ADAL" clId="{B8645191-35FA-4498-B872-0DE7F1D84AE9}" dt="2024-03-04T10:18:29.170" v="2695" actId="26606"/>
          <ac:picMkLst>
            <pc:docMk/>
            <pc:sldMk cId="2675158346" sldId="258"/>
            <ac:picMk id="5" creationId="{8F4CC438-BF44-7494-74EB-FE31A6E36460}"/>
          </ac:picMkLst>
        </pc:picChg>
      </pc:sldChg>
      <pc:sldChg chg="addSp delSp modSp new mod ord setBg delDesignElem">
        <pc:chgData name="Tigo Goes (1051804)" userId="c7067800-d67f-41b4-9e3a-e06a1f0b0c60" providerId="ADAL" clId="{B8645191-35FA-4498-B872-0DE7F1D84AE9}" dt="2024-03-04T10:16:59.797" v="2694" actId="1076"/>
        <pc:sldMkLst>
          <pc:docMk/>
          <pc:sldMk cId="3831506253" sldId="259"/>
        </pc:sldMkLst>
        <pc:spChg chg="mod">
          <ac:chgData name="Tigo Goes (1051804)" userId="c7067800-d67f-41b4-9e3a-e06a1f0b0c60" providerId="ADAL" clId="{B8645191-35FA-4498-B872-0DE7F1D84AE9}" dt="2024-03-04T10:14:56.836" v="2683" actId="26606"/>
          <ac:spMkLst>
            <pc:docMk/>
            <pc:sldMk cId="3831506253" sldId="259"/>
            <ac:spMk id="2" creationId="{7261B6BC-04FE-004B-319A-E85FB0D94521}"/>
          </ac:spMkLst>
        </pc:spChg>
        <pc:spChg chg="del">
          <ac:chgData name="Tigo Goes (1051804)" userId="c7067800-d67f-41b4-9e3a-e06a1f0b0c60" providerId="ADAL" clId="{B8645191-35FA-4498-B872-0DE7F1D84AE9}" dt="2024-02-29T10:48:45.684" v="23" actId="22"/>
          <ac:spMkLst>
            <pc:docMk/>
            <pc:sldMk cId="3831506253" sldId="259"/>
            <ac:spMk id="3" creationId="{C0AF4F66-16F1-05DC-3A2D-02DE6AD8BA01}"/>
          </ac:spMkLst>
        </pc:spChg>
        <pc:spChg chg="add">
          <ac:chgData name="Tigo Goes (1051804)" userId="c7067800-d67f-41b4-9e3a-e06a1f0b0c60" providerId="ADAL" clId="{B8645191-35FA-4498-B872-0DE7F1D84AE9}" dt="2024-03-04T10:14:56.836" v="2683" actId="26606"/>
          <ac:spMkLst>
            <pc:docMk/>
            <pc:sldMk cId="3831506253" sldId="259"/>
            <ac:spMk id="9" creationId="{2151139A-886F-4B97-8815-729AD3831BBD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3831506253" sldId="259"/>
            <ac:spMk id="12" creationId="{022BDE4A-8A20-4A69-9C5A-581C82036A4D}"/>
          </ac:spMkLst>
        </pc:spChg>
        <pc:spChg chg="add">
          <ac:chgData name="Tigo Goes (1051804)" userId="c7067800-d67f-41b4-9e3a-e06a1f0b0c60" providerId="ADAL" clId="{B8645191-35FA-4498-B872-0DE7F1D84AE9}" dt="2024-03-04T10:14:56.836" v="2683" actId="26606"/>
          <ac:spMkLst>
            <pc:docMk/>
            <pc:sldMk cId="3831506253" sldId="259"/>
            <ac:spMk id="14" creationId="{AB5E08C4-8CDD-4623-A5B8-E998C6DEE3B7}"/>
          </ac:spMkLst>
        </pc:spChg>
        <pc:spChg chg="add">
          <ac:chgData name="Tigo Goes (1051804)" userId="c7067800-d67f-41b4-9e3a-e06a1f0b0c60" providerId="ADAL" clId="{B8645191-35FA-4498-B872-0DE7F1D84AE9}" dt="2024-03-04T10:14:56.836" v="2683" actId="26606"/>
          <ac:spMkLst>
            <pc:docMk/>
            <pc:sldMk cId="3831506253" sldId="259"/>
            <ac:spMk id="16" creationId="{15F33878-D502-4FFA-8ACE-F2AECDB2A23F}"/>
          </ac:spMkLst>
        </pc:spChg>
        <pc:spChg chg="add del">
          <ac:chgData name="Tigo Goes (1051804)" userId="c7067800-d67f-41b4-9e3a-e06a1f0b0c60" providerId="ADAL" clId="{B8645191-35FA-4498-B872-0DE7F1D84AE9}" dt="2024-03-01T11:22:45.763" v="2586" actId="26606"/>
          <ac:spMkLst>
            <pc:docMk/>
            <pc:sldMk cId="3831506253" sldId="259"/>
            <ac:spMk id="17" creationId="{2151139A-886F-4B97-8815-729AD3831BBD}"/>
          </ac:spMkLst>
        </pc:spChg>
        <pc:spChg chg="add">
          <ac:chgData name="Tigo Goes (1051804)" userId="c7067800-d67f-41b4-9e3a-e06a1f0b0c60" providerId="ADAL" clId="{B8645191-35FA-4498-B872-0DE7F1D84AE9}" dt="2024-03-04T10:14:56.836" v="2683" actId="26606"/>
          <ac:spMkLst>
            <pc:docMk/>
            <pc:sldMk cId="3831506253" sldId="259"/>
            <ac:spMk id="18" creationId="{D3539FEE-81D3-4406-802E-60B20B16F4F6}"/>
          </ac:spMkLst>
        </pc:spChg>
        <pc:spChg chg="add del">
          <ac:chgData name="Tigo Goes (1051804)" userId="c7067800-d67f-41b4-9e3a-e06a1f0b0c60" providerId="ADAL" clId="{B8645191-35FA-4498-B872-0DE7F1D84AE9}" dt="2024-03-01T11:22:45.763" v="2586" actId="26606"/>
          <ac:spMkLst>
            <pc:docMk/>
            <pc:sldMk cId="3831506253" sldId="259"/>
            <ac:spMk id="19" creationId="{AB5E08C4-8CDD-4623-A5B8-E998C6DEE3B7}"/>
          </ac:spMkLst>
        </pc:spChg>
        <pc:spChg chg="add">
          <ac:chgData name="Tigo Goes (1051804)" userId="c7067800-d67f-41b4-9e3a-e06a1f0b0c60" providerId="ADAL" clId="{B8645191-35FA-4498-B872-0DE7F1D84AE9}" dt="2024-03-04T10:14:56.836" v="2683" actId="26606"/>
          <ac:spMkLst>
            <pc:docMk/>
            <pc:sldMk cId="3831506253" sldId="259"/>
            <ac:spMk id="20" creationId="{DC701763-729E-462F-A5A8-E0DEFEB1E2E4}"/>
          </ac:spMkLst>
        </pc:spChg>
        <pc:spChg chg="add del">
          <ac:chgData name="Tigo Goes (1051804)" userId="c7067800-d67f-41b4-9e3a-e06a1f0b0c60" providerId="ADAL" clId="{B8645191-35FA-4498-B872-0DE7F1D84AE9}" dt="2024-03-01T11:22:45.763" v="2586" actId="26606"/>
          <ac:spMkLst>
            <pc:docMk/>
            <pc:sldMk cId="3831506253" sldId="259"/>
            <ac:spMk id="21" creationId="{AFFC87AC-C919-4FE5-BAC3-39509E001152}"/>
          </ac:spMkLst>
        </pc:spChg>
        <pc:spChg chg="add del">
          <ac:chgData name="Tigo Goes (1051804)" userId="c7067800-d67f-41b4-9e3a-e06a1f0b0c60" providerId="ADAL" clId="{B8645191-35FA-4498-B872-0DE7F1D84AE9}" dt="2024-03-01T11:22:45.763" v="2586" actId="26606"/>
          <ac:spMkLst>
            <pc:docMk/>
            <pc:sldMk cId="3831506253" sldId="259"/>
            <ac:spMk id="23" creationId="{7D0659F6-0853-468D-B1B2-44FDBE98B80F}"/>
          </ac:spMkLst>
        </pc:spChg>
        <pc:spChg chg="add del">
          <ac:chgData name="Tigo Goes (1051804)" userId="c7067800-d67f-41b4-9e3a-e06a1f0b0c60" providerId="ADAL" clId="{B8645191-35FA-4498-B872-0DE7F1D84AE9}" dt="2024-03-01T11:22:45.763" v="2586" actId="26606"/>
          <ac:spMkLst>
            <pc:docMk/>
            <pc:sldMk cId="3831506253" sldId="259"/>
            <ac:spMk id="25" creationId="{15F33878-D502-4FFA-8ACE-F2AECDB2A23F}"/>
          </ac:spMkLst>
        </pc:spChg>
        <pc:spChg chg="add del">
          <ac:chgData name="Tigo Goes (1051804)" userId="c7067800-d67f-41b4-9e3a-e06a1f0b0c60" providerId="ADAL" clId="{B8645191-35FA-4498-B872-0DE7F1D84AE9}" dt="2024-03-01T11:22:45.763" v="2586" actId="26606"/>
          <ac:spMkLst>
            <pc:docMk/>
            <pc:sldMk cId="3831506253" sldId="259"/>
            <ac:spMk id="27" creationId="{977ACDD7-882D-4B81-A213-84C82B96B01E}"/>
          </ac:spMkLst>
        </pc:spChg>
        <pc:picChg chg="add mod ord">
          <ac:chgData name="Tigo Goes (1051804)" userId="c7067800-d67f-41b4-9e3a-e06a1f0b0c60" providerId="ADAL" clId="{B8645191-35FA-4498-B872-0DE7F1D84AE9}" dt="2024-03-04T10:16:56.896" v="2693" actId="1076"/>
          <ac:picMkLst>
            <pc:docMk/>
            <pc:sldMk cId="3831506253" sldId="259"/>
            <ac:picMk id="5" creationId="{70A33A36-9A1B-2631-E5DC-E153A7E800C9}"/>
          </ac:picMkLst>
        </pc:picChg>
        <pc:picChg chg="add mod">
          <ac:chgData name="Tigo Goes (1051804)" userId="c7067800-d67f-41b4-9e3a-e06a1f0b0c60" providerId="ADAL" clId="{B8645191-35FA-4498-B872-0DE7F1D84AE9}" dt="2024-03-04T10:16:59.797" v="2694" actId="1076"/>
          <ac:picMkLst>
            <pc:docMk/>
            <pc:sldMk cId="3831506253" sldId="259"/>
            <ac:picMk id="7" creationId="{DF8918B2-81CE-238E-01D3-FDF4B82C6FC4}"/>
          </ac:picMkLst>
        </pc:picChg>
      </pc:sldChg>
      <pc:sldChg chg="addSp delSp modSp new mod ord setBg delDesignElem">
        <pc:chgData name="Tigo Goes (1051804)" userId="c7067800-d67f-41b4-9e3a-e06a1f0b0c60" providerId="ADAL" clId="{B8645191-35FA-4498-B872-0DE7F1D84AE9}" dt="2024-03-04T10:15:18.817" v="2692" actId="26606"/>
        <pc:sldMkLst>
          <pc:docMk/>
          <pc:sldMk cId="1636377365" sldId="260"/>
        </pc:sldMkLst>
        <pc:spChg chg="mod">
          <ac:chgData name="Tigo Goes (1051804)" userId="c7067800-d67f-41b4-9e3a-e06a1f0b0c60" providerId="ADAL" clId="{B8645191-35FA-4498-B872-0DE7F1D84AE9}" dt="2024-03-04T10:15:18.817" v="2692" actId="26606"/>
          <ac:spMkLst>
            <pc:docMk/>
            <pc:sldMk cId="1636377365" sldId="260"/>
            <ac:spMk id="2" creationId="{47906468-4390-F183-139F-EC74D7DD3147}"/>
          </ac:spMkLst>
        </pc:spChg>
        <pc:spChg chg="del">
          <ac:chgData name="Tigo Goes (1051804)" userId="c7067800-d67f-41b4-9e3a-e06a1f0b0c60" providerId="ADAL" clId="{B8645191-35FA-4498-B872-0DE7F1D84AE9}" dt="2024-02-29T10:55:19.807" v="170" actId="22"/>
          <ac:spMkLst>
            <pc:docMk/>
            <pc:sldMk cId="1636377365" sldId="260"/>
            <ac:spMk id="3" creationId="{F2AD987B-ABC1-A02E-2087-0AAC40808BFF}"/>
          </ac:spMkLst>
        </pc:spChg>
        <pc:spChg chg="add del">
          <ac:chgData name="Tigo Goes (1051804)" userId="c7067800-d67f-41b4-9e3a-e06a1f0b0c60" providerId="ADAL" clId="{B8645191-35FA-4498-B872-0DE7F1D84AE9}" dt="2024-03-01T11:22:49.927" v="2587" actId="26606"/>
          <ac:spMkLst>
            <pc:docMk/>
            <pc:sldMk cId="1636377365" sldId="260"/>
            <ac:spMk id="10" creationId="{F0DCC097-1DB8-4B6D-85D0-6FBA0E1CA4BA}"/>
          </ac:spMkLst>
        </pc:spChg>
        <pc:spChg chg="add del">
          <ac:chgData name="Tigo Goes (1051804)" userId="c7067800-d67f-41b4-9e3a-e06a1f0b0c60" providerId="ADAL" clId="{B8645191-35FA-4498-B872-0DE7F1D84AE9}" dt="2024-03-01T11:22:49.927" v="2587" actId="26606"/>
          <ac:spMkLst>
            <pc:docMk/>
            <pc:sldMk cId="1636377365" sldId="260"/>
            <ac:spMk id="12" creationId="{E0B58608-23C8-4441-994D-C6823EEE1DB7}"/>
          </ac:spMkLst>
        </pc:spChg>
        <pc:spChg chg="add del">
          <ac:chgData name="Tigo Goes (1051804)" userId="c7067800-d67f-41b4-9e3a-e06a1f0b0c60" providerId="ADAL" clId="{B8645191-35FA-4498-B872-0DE7F1D84AE9}" dt="2024-03-01T11:23:04.090" v="2588" actId="26606"/>
          <ac:spMkLst>
            <pc:docMk/>
            <pc:sldMk cId="1636377365" sldId="260"/>
            <ac:spMk id="17" creationId="{A8384FB5-9ADC-4DDC-881B-597D56F5B15D}"/>
          </ac:spMkLst>
        </pc:spChg>
        <pc:spChg chg="add del">
          <ac:chgData name="Tigo Goes (1051804)" userId="c7067800-d67f-41b4-9e3a-e06a1f0b0c60" providerId="ADAL" clId="{B8645191-35FA-4498-B872-0DE7F1D84AE9}" dt="2024-03-01T11:23:04.090" v="2588" actId="26606"/>
          <ac:spMkLst>
            <pc:docMk/>
            <pc:sldMk cId="1636377365" sldId="260"/>
            <ac:spMk id="19" creationId="{1199E1B1-A8C0-4FE8-A5A8-1CB41D69F857}"/>
          </ac:spMkLst>
        </pc:spChg>
        <pc:spChg chg="add del">
          <ac:chgData name="Tigo Goes (1051804)" userId="c7067800-d67f-41b4-9e3a-e06a1f0b0c60" providerId="ADAL" clId="{B8645191-35FA-4498-B872-0DE7F1D84AE9}" dt="2024-03-01T11:23:04.090" v="2588" actId="26606"/>
          <ac:spMkLst>
            <pc:docMk/>
            <pc:sldMk cId="1636377365" sldId="260"/>
            <ac:spMk id="21" creationId="{84A8DE83-DE75-4B41-9DB4-A7EC0B0DEC0B}"/>
          </ac:spMkLst>
        </pc:spChg>
        <pc:spChg chg="add del">
          <ac:chgData name="Tigo Goes (1051804)" userId="c7067800-d67f-41b4-9e3a-e06a1f0b0c60" providerId="ADAL" clId="{B8645191-35FA-4498-B872-0DE7F1D84AE9}" dt="2024-03-01T11:23:04.090" v="2588" actId="26606"/>
          <ac:spMkLst>
            <pc:docMk/>
            <pc:sldMk cId="1636377365" sldId="260"/>
            <ac:spMk id="23" creationId="{A7009A0A-BEF5-4EAC-AF15-E4F9F002E239}"/>
          </ac:spMkLst>
        </pc:spChg>
        <pc:spChg chg="add del">
          <ac:chgData name="Tigo Goes (1051804)" userId="c7067800-d67f-41b4-9e3a-e06a1f0b0c60" providerId="ADAL" clId="{B8645191-35FA-4498-B872-0DE7F1D84AE9}" dt="2024-03-04T10:15:18.817" v="2692" actId="26606"/>
          <ac:spMkLst>
            <pc:docMk/>
            <pc:sldMk cId="1636377365" sldId="260"/>
            <ac:spMk id="27" creationId="{2F117653-3A1C-93A3-0AB0-62DFA737B49E}"/>
          </ac:spMkLst>
        </pc:spChg>
        <pc:spChg chg="add">
          <ac:chgData name="Tigo Goes (1051804)" userId="c7067800-d67f-41b4-9e3a-e06a1f0b0c60" providerId="ADAL" clId="{B8645191-35FA-4498-B872-0DE7F1D84AE9}" dt="2024-03-04T10:15:18.817" v="2692" actId="26606"/>
          <ac:spMkLst>
            <pc:docMk/>
            <pc:sldMk cId="1636377365" sldId="260"/>
            <ac:spMk id="29" creationId="{BCED4D40-4B67-4331-AC48-79B82B4A47D8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1636377365" sldId="260"/>
            <ac:spMk id="30" creationId="{D7A453D2-15D8-4403-815F-291FA16340D9}"/>
          </ac:spMkLst>
        </pc:spChg>
        <pc:spChg chg="add">
          <ac:chgData name="Tigo Goes (1051804)" userId="c7067800-d67f-41b4-9e3a-e06a1f0b0c60" providerId="ADAL" clId="{B8645191-35FA-4498-B872-0DE7F1D84AE9}" dt="2024-03-04T10:15:18.817" v="2692" actId="26606"/>
          <ac:spMkLst>
            <pc:docMk/>
            <pc:sldMk cId="1636377365" sldId="260"/>
            <ac:spMk id="31" creationId="{670CEDEF-4F34-412E-84EE-329C1E936AF5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1636377365" sldId="260"/>
            <ac:spMk id="32" creationId="{8161EA6B-09CA-445B-AB0D-8DF76FA92DEF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1636377365" sldId="260"/>
            <ac:spMk id="42" creationId="{B8114C98-A349-4111-A123-E8EAB86ABE30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1636377365" sldId="260"/>
            <ac:spMk id="50" creationId="{E2D3D3F2-ABBB-4453-B1C5-1BEBF7E4DD56}"/>
          </ac:spMkLst>
        </pc:spChg>
        <pc:grpChg chg="add del">
          <ac:chgData name="Tigo Goes (1051804)" userId="c7067800-d67f-41b4-9e3a-e06a1f0b0c60" providerId="ADAL" clId="{B8645191-35FA-4498-B872-0DE7F1D84AE9}" dt="2024-03-04T10:14:48.397" v="2681"/>
          <ac:grpSpMkLst>
            <pc:docMk/>
            <pc:sldMk cId="1636377365" sldId="260"/>
            <ac:grpSpMk id="34" creationId="{74E65F23-789E-4CB9-B34F-46A85E25D667}"/>
          </ac:grpSpMkLst>
        </pc:grpChg>
        <pc:grpChg chg="add del">
          <ac:chgData name="Tigo Goes (1051804)" userId="c7067800-d67f-41b4-9e3a-e06a1f0b0c60" providerId="ADAL" clId="{B8645191-35FA-4498-B872-0DE7F1D84AE9}" dt="2024-03-04T10:14:48.397" v="2681"/>
          <ac:grpSpMkLst>
            <pc:docMk/>
            <pc:sldMk cId="1636377365" sldId="260"/>
            <ac:grpSpMk id="44" creationId="{670FB431-AE18-414D-92F4-1D12D1991152}"/>
          </ac:grpSpMkLst>
        </pc:grpChg>
        <pc:grpChg chg="add del">
          <ac:chgData name="Tigo Goes (1051804)" userId="c7067800-d67f-41b4-9e3a-e06a1f0b0c60" providerId="ADAL" clId="{B8645191-35FA-4498-B872-0DE7F1D84AE9}" dt="2024-03-04T10:14:48.397" v="2681"/>
          <ac:grpSpMkLst>
            <pc:docMk/>
            <pc:sldMk cId="1636377365" sldId="260"/>
            <ac:grpSpMk id="52" creationId="{8214E4A5-A0D2-42C4-8D14-D2A7E495F041}"/>
          </ac:grpSpMkLst>
        </pc:grpChg>
        <pc:grpChg chg="add del">
          <ac:chgData name="Tigo Goes (1051804)" userId="c7067800-d67f-41b4-9e3a-e06a1f0b0c60" providerId="ADAL" clId="{B8645191-35FA-4498-B872-0DE7F1D84AE9}" dt="2024-03-04T10:14:48.397" v="2681"/>
          <ac:grpSpMkLst>
            <pc:docMk/>
            <pc:sldMk cId="1636377365" sldId="260"/>
            <ac:grpSpMk id="58" creationId="{4043ADFC-DC2E-40D2-954D-4A13B908DA80}"/>
          </ac:grpSpMkLst>
        </pc:grpChg>
        <pc:picChg chg="add mod ord">
          <ac:chgData name="Tigo Goes (1051804)" userId="c7067800-d67f-41b4-9e3a-e06a1f0b0c60" providerId="ADAL" clId="{B8645191-35FA-4498-B872-0DE7F1D84AE9}" dt="2024-03-04T10:15:18.817" v="2692" actId="26606"/>
          <ac:picMkLst>
            <pc:docMk/>
            <pc:sldMk cId="1636377365" sldId="260"/>
            <ac:picMk id="5" creationId="{4FE822BF-D6C0-A645-60F5-45B3EBE0D93E}"/>
          </ac:picMkLst>
        </pc:picChg>
      </pc:sldChg>
      <pc:sldChg chg="addSp delSp modSp new mod setBg delDesignElem">
        <pc:chgData name="Tigo Goes (1051804)" userId="c7067800-d67f-41b4-9e3a-e06a1f0b0c60" providerId="ADAL" clId="{B8645191-35FA-4498-B872-0DE7F1D84AE9}" dt="2024-03-04T10:14:48.397" v="2681"/>
        <pc:sldMkLst>
          <pc:docMk/>
          <pc:sldMk cId="786930228" sldId="261"/>
        </pc:sldMkLst>
        <pc:spChg chg="mod">
          <ac:chgData name="Tigo Goes (1051804)" userId="c7067800-d67f-41b4-9e3a-e06a1f0b0c60" providerId="ADAL" clId="{B8645191-35FA-4498-B872-0DE7F1D84AE9}" dt="2024-02-29T11:09:40.646" v="314" actId="26606"/>
          <ac:spMkLst>
            <pc:docMk/>
            <pc:sldMk cId="786930228" sldId="261"/>
            <ac:spMk id="2" creationId="{A93CF60E-2CC7-13EB-14B0-AD88CADF6DF2}"/>
          </ac:spMkLst>
        </pc:spChg>
        <pc:spChg chg="del">
          <ac:chgData name="Tigo Goes (1051804)" userId="c7067800-d67f-41b4-9e3a-e06a1f0b0c60" providerId="ADAL" clId="{B8645191-35FA-4498-B872-0DE7F1D84AE9}" dt="2024-02-29T11:08:03.116" v="252" actId="22"/>
          <ac:spMkLst>
            <pc:docMk/>
            <pc:sldMk cId="786930228" sldId="261"/>
            <ac:spMk id="3" creationId="{09F2398F-B4A4-58C3-44AC-4C10D87A1CD6}"/>
          </ac:spMkLst>
        </pc:spChg>
        <pc:spChg chg="add mod">
          <ac:chgData name="Tigo Goes (1051804)" userId="c7067800-d67f-41b4-9e3a-e06a1f0b0c60" providerId="ADAL" clId="{B8645191-35FA-4498-B872-0DE7F1D84AE9}" dt="2024-02-29T11:09:44.388" v="315" actId="1076"/>
          <ac:spMkLst>
            <pc:docMk/>
            <pc:sldMk cId="786930228" sldId="261"/>
            <ac:spMk id="8" creationId="{6B56C19D-F0EF-F467-93B3-73059D55E768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786930228" sldId="261"/>
            <ac:spMk id="13" creationId="{BACC6370-2D7E-4714-9D71-7542949D7D5D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786930228" sldId="261"/>
            <ac:spMk id="15" creationId="{F68B3F68-107C-434F-AA38-110D5EA91B85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786930228" sldId="261"/>
            <ac:spMk id="17" creationId="{AAD0DBB9-1A4B-4391-81D4-CB19F9AB918A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786930228" sldId="261"/>
            <ac:spMk id="19" creationId="{063BBA22-50EA-4C4D-BE05-F1CE4E63AA56}"/>
          </ac:spMkLst>
        </pc:spChg>
        <pc:picChg chg="add mod ord">
          <ac:chgData name="Tigo Goes (1051804)" userId="c7067800-d67f-41b4-9e3a-e06a1f0b0c60" providerId="ADAL" clId="{B8645191-35FA-4498-B872-0DE7F1D84AE9}" dt="2024-02-29T11:09:40.646" v="314" actId="26606"/>
          <ac:picMkLst>
            <pc:docMk/>
            <pc:sldMk cId="786930228" sldId="261"/>
            <ac:picMk id="5" creationId="{DD080D59-7AFA-0FCF-ADC3-9C67AED9C10C}"/>
          </ac:picMkLst>
        </pc:picChg>
        <pc:picChg chg="add mod">
          <ac:chgData name="Tigo Goes (1051804)" userId="c7067800-d67f-41b4-9e3a-e06a1f0b0c60" providerId="ADAL" clId="{B8645191-35FA-4498-B872-0DE7F1D84AE9}" dt="2024-02-29T11:09:40.646" v="314" actId="26606"/>
          <ac:picMkLst>
            <pc:docMk/>
            <pc:sldMk cId="786930228" sldId="261"/>
            <ac:picMk id="7" creationId="{3FA16B85-B6B9-18A0-39CD-8C122A2D6CAE}"/>
          </ac:picMkLst>
        </pc:picChg>
      </pc:sldChg>
      <pc:sldChg chg="modSp new mod">
        <pc:chgData name="Tigo Goes (1051804)" userId="c7067800-d67f-41b4-9e3a-e06a1f0b0c60" providerId="ADAL" clId="{B8645191-35FA-4498-B872-0DE7F1D84AE9}" dt="2024-03-04T10:14:48.397" v="2681"/>
        <pc:sldMkLst>
          <pc:docMk/>
          <pc:sldMk cId="3891415173" sldId="262"/>
        </pc:sldMkLst>
        <pc:spChg chg="mod">
          <ac:chgData name="Tigo Goes (1051804)" userId="c7067800-d67f-41b4-9e3a-e06a1f0b0c60" providerId="ADAL" clId="{B8645191-35FA-4498-B872-0DE7F1D84AE9}" dt="2024-03-04T10:14:48.397" v="2681"/>
          <ac:spMkLst>
            <pc:docMk/>
            <pc:sldMk cId="3891415173" sldId="262"/>
            <ac:spMk id="2" creationId="{1BBFA4C2-F140-F719-40B6-25122AB475BE}"/>
          </ac:spMkLst>
        </pc:spChg>
        <pc:picChg chg="mod">
          <ac:chgData name="Tigo Goes (1051804)" userId="c7067800-d67f-41b4-9e3a-e06a1f0b0c60" providerId="ADAL" clId="{B8645191-35FA-4498-B872-0DE7F1D84AE9}" dt="2024-03-04T10:14:48.397" v="2681"/>
          <ac:picMkLst>
            <pc:docMk/>
            <pc:sldMk cId="3891415173" sldId="262"/>
            <ac:picMk id="4" creationId="{8677EA1F-ED78-4A52-737D-D873CA1E1A28}"/>
          </ac:picMkLst>
        </pc:picChg>
      </pc:sldChg>
      <pc:sldChg chg="addSp delSp modSp new mod ord setBg delDesignElem">
        <pc:chgData name="Tigo Goes (1051804)" userId="c7067800-d67f-41b4-9e3a-e06a1f0b0c60" providerId="ADAL" clId="{B8645191-35FA-4498-B872-0DE7F1D84AE9}" dt="2024-03-04T10:14:53.031" v="2682" actId="26606"/>
        <pc:sldMkLst>
          <pc:docMk/>
          <pc:sldMk cId="2668941838" sldId="263"/>
        </pc:sldMkLst>
        <pc:spChg chg="mod">
          <ac:chgData name="Tigo Goes (1051804)" userId="c7067800-d67f-41b4-9e3a-e06a1f0b0c60" providerId="ADAL" clId="{B8645191-35FA-4498-B872-0DE7F1D84AE9}" dt="2024-03-04T10:14:53.031" v="2682" actId="26606"/>
          <ac:spMkLst>
            <pc:docMk/>
            <pc:sldMk cId="2668941838" sldId="263"/>
            <ac:spMk id="2" creationId="{6E470603-F655-F3FC-D3DF-E45BD9D7C462}"/>
          </ac:spMkLst>
        </pc:spChg>
        <pc:spChg chg="del mod">
          <ac:chgData name="Tigo Goes (1051804)" userId="c7067800-d67f-41b4-9e3a-e06a1f0b0c60" providerId="ADAL" clId="{B8645191-35FA-4498-B872-0DE7F1D84AE9}" dt="2024-02-29T10:56:03.094" v="251" actId="26606"/>
          <ac:spMkLst>
            <pc:docMk/>
            <pc:sldMk cId="2668941838" sldId="263"/>
            <ac:spMk id="3" creationId="{01CF0B53-1F7C-5A47-D99D-78146D4D8705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68941838" sldId="263"/>
            <ac:spMk id="9" creationId="{BACC6370-2D7E-4714-9D71-7542949D7D5D}"/>
          </ac:spMkLst>
        </pc:spChg>
        <pc:spChg chg="add">
          <ac:chgData name="Tigo Goes (1051804)" userId="c7067800-d67f-41b4-9e3a-e06a1f0b0c60" providerId="ADAL" clId="{B8645191-35FA-4498-B872-0DE7F1D84AE9}" dt="2024-03-04T10:14:53.031" v="2682" actId="26606"/>
          <ac:spMkLst>
            <pc:docMk/>
            <pc:sldMk cId="2668941838" sldId="263"/>
            <ac:spMk id="10" creationId="{BACC6370-2D7E-4714-9D71-7542949D7D5D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68941838" sldId="263"/>
            <ac:spMk id="11" creationId="{F68B3F68-107C-434F-AA38-110D5EA91B85}"/>
          </ac:spMkLst>
        </pc:spChg>
        <pc:spChg chg="add">
          <ac:chgData name="Tigo Goes (1051804)" userId="c7067800-d67f-41b4-9e3a-e06a1f0b0c60" providerId="ADAL" clId="{B8645191-35FA-4498-B872-0DE7F1D84AE9}" dt="2024-03-04T10:14:53.031" v="2682" actId="26606"/>
          <ac:spMkLst>
            <pc:docMk/>
            <pc:sldMk cId="2668941838" sldId="263"/>
            <ac:spMk id="12" creationId="{F68B3F68-107C-434F-AA38-110D5EA91B85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68941838" sldId="263"/>
            <ac:spMk id="13" creationId="{AAD0DBB9-1A4B-4391-81D4-CB19F9AB918A}"/>
          </ac:spMkLst>
        </pc:spChg>
        <pc:spChg chg="add">
          <ac:chgData name="Tigo Goes (1051804)" userId="c7067800-d67f-41b4-9e3a-e06a1f0b0c60" providerId="ADAL" clId="{B8645191-35FA-4498-B872-0DE7F1D84AE9}" dt="2024-03-04T10:14:53.031" v="2682" actId="26606"/>
          <ac:spMkLst>
            <pc:docMk/>
            <pc:sldMk cId="2668941838" sldId="263"/>
            <ac:spMk id="14" creationId="{AAD0DBB9-1A4B-4391-81D4-CB19F9AB918A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668941838" sldId="263"/>
            <ac:spMk id="15" creationId="{063BBA22-50EA-4C4D-BE05-F1CE4E63AA56}"/>
          </ac:spMkLst>
        </pc:spChg>
        <pc:spChg chg="add">
          <ac:chgData name="Tigo Goes (1051804)" userId="c7067800-d67f-41b4-9e3a-e06a1f0b0c60" providerId="ADAL" clId="{B8645191-35FA-4498-B872-0DE7F1D84AE9}" dt="2024-03-04T10:14:53.031" v="2682" actId="26606"/>
          <ac:spMkLst>
            <pc:docMk/>
            <pc:sldMk cId="2668941838" sldId="263"/>
            <ac:spMk id="16" creationId="{063BBA22-50EA-4C4D-BE05-F1CE4E63AA56}"/>
          </ac:spMkLst>
        </pc:spChg>
        <pc:graphicFrameChg chg="add mod modGraphic">
          <ac:chgData name="Tigo Goes (1051804)" userId="c7067800-d67f-41b4-9e3a-e06a1f0b0c60" providerId="ADAL" clId="{B8645191-35FA-4498-B872-0DE7F1D84AE9}" dt="2024-03-04T10:14:53.031" v="2682" actId="26606"/>
          <ac:graphicFrameMkLst>
            <pc:docMk/>
            <pc:sldMk cId="2668941838" sldId="263"/>
            <ac:graphicFrameMk id="5" creationId="{1BCCACDB-5556-1DBA-F9A4-143D3FA5D8E3}"/>
          </ac:graphicFrameMkLst>
        </pc:graphicFrameChg>
      </pc:sldChg>
      <pc:sldChg chg="addSp delSp modSp new mod setBg delDesignElem">
        <pc:chgData name="Tigo Goes (1051804)" userId="c7067800-d67f-41b4-9e3a-e06a1f0b0c60" providerId="ADAL" clId="{B8645191-35FA-4498-B872-0DE7F1D84AE9}" dt="2024-03-04T10:54:44.439" v="2697" actId="1076"/>
        <pc:sldMkLst>
          <pc:docMk/>
          <pc:sldMk cId="2169001151" sldId="264"/>
        </pc:sldMkLst>
        <pc:spChg chg="mod">
          <ac:chgData name="Tigo Goes (1051804)" userId="c7067800-d67f-41b4-9e3a-e06a1f0b0c60" providerId="ADAL" clId="{B8645191-35FA-4498-B872-0DE7F1D84AE9}" dt="2024-03-04T10:14:43.774" v="2669" actId="26606"/>
          <ac:spMkLst>
            <pc:docMk/>
            <pc:sldMk cId="2169001151" sldId="264"/>
            <ac:spMk id="2" creationId="{978DBB7D-1D4B-283D-BBB1-B468F1AC3F28}"/>
          </ac:spMkLst>
        </pc:spChg>
        <pc:spChg chg="del">
          <ac:chgData name="Tigo Goes (1051804)" userId="c7067800-d67f-41b4-9e3a-e06a1f0b0c60" providerId="ADAL" clId="{B8645191-35FA-4498-B872-0DE7F1D84AE9}" dt="2024-03-03T18:32:46.121" v="2668" actId="26606"/>
          <ac:spMkLst>
            <pc:docMk/>
            <pc:sldMk cId="2169001151" sldId="264"/>
            <ac:spMk id="3" creationId="{4ADECB5E-6397-F4B5-1C82-7D8A0552F9E0}"/>
          </ac:spMkLst>
        </pc:spChg>
        <pc:spChg chg="add del">
          <ac:chgData name="Tigo Goes (1051804)" userId="c7067800-d67f-41b4-9e3a-e06a1f0b0c60" providerId="ADAL" clId="{B8645191-35FA-4498-B872-0DE7F1D84AE9}" dt="2024-03-04T10:14:43.774" v="2669" actId="26606"/>
          <ac:spMkLst>
            <pc:docMk/>
            <pc:sldMk cId="2169001151" sldId="264"/>
            <ac:spMk id="10" creationId="{A4AC5506-6312-4701-8D3C-40187889A947}"/>
          </ac:spMkLst>
        </pc:spChg>
        <pc:spChg chg="add">
          <ac:chgData name="Tigo Goes (1051804)" userId="c7067800-d67f-41b4-9e3a-e06a1f0b0c60" providerId="ADAL" clId="{B8645191-35FA-4498-B872-0DE7F1D84AE9}" dt="2024-03-04T10:14:43.774" v="2669" actId="26606"/>
          <ac:spMkLst>
            <pc:docMk/>
            <pc:sldMk cId="2169001151" sldId="264"/>
            <ac:spMk id="14" creationId="{1900FAC5-7AB2-E578-C2F5-9CFA6883F7A4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169001151" sldId="264"/>
            <ac:spMk id="17" creationId="{8B3A2D1A-45FC-4F95-B150-1C13EF2F6D09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169001151" sldId="264"/>
            <ac:spMk id="19" creationId="{39C3C864-C625-4883-B868-9A4C470F4DD5}"/>
          </ac:spMkLst>
        </pc:spChg>
        <pc:picChg chg="add mod">
          <ac:chgData name="Tigo Goes (1051804)" userId="c7067800-d67f-41b4-9e3a-e06a1f0b0c60" providerId="ADAL" clId="{B8645191-35FA-4498-B872-0DE7F1D84AE9}" dt="2024-03-03T18:32:46.121" v="2668" actId="26606"/>
          <ac:picMkLst>
            <pc:docMk/>
            <pc:sldMk cId="2169001151" sldId="264"/>
            <ac:picMk id="5" creationId="{739F6294-EF8B-6A54-FC99-4A47796246CE}"/>
          </ac:picMkLst>
        </pc:picChg>
        <pc:picChg chg="mod">
          <ac:chgData name="Tigo Goes (1051804)" userId="c7067800-d67f-41b4-9e3a-e06a1f0b0c60" providerId="ADAL" clId="{B8645191-35FA-4498-B872-0DE7F1D84AE9}" dt="2024-03-04T10:54:44.439" v="2697" actId="1076"/>
          <ac:picMkLst>
            <pc:docMk/>
            <pc:sldMk cId="2169001151" sldId="264"/>
            <ac:picMk id="6" creationId="{0A00D8C8-5C87-F984-2456-A30000DA46D6}"/>
          </ac:picMkLst>
        </pc:picChg>
      </pc:sldChg>
      <pc:sldChg chg="addSp delSp modSp new mod setBg delDesignElem">
        <pc:chgData name="Tigo Goes (1051804)" userId="c7067800-d67f-41b4-9e3a-e06a1f0b0c60" providerId="ADAL" clId="{B8645191-35FA-4498-B872-0DE7F1D84AE9}" dt="2024-03-04T10:14:48.397" v="2681"/>
        <pc:sldMkLst>
          <pc:docMk/>
          <pc:sldMk cId="2834535706" sldId="265"/>
        </pc:sldMkLst>
        <pc:spChg chg="mod">
          <ac:chgData name="Tigo Goes (1051804)" userId="c7067800-d67f-41b4-9e3a-e06a1f0b0c60" providerId="ADAL" clId="{B8645191-35FA-4498-B872-0DE7F1D84AE9}" dt="2024-03-01T11:24:32.134" v="2664" actId="26606"/>
          <ac:spMkLst>
            <pc:docMk/>
            <pc:sldMk cId="2834535706" sldId="265"/>
            <ac:spMk id="2" creationId="{2FACDFA7-320A-F3B8-3485-57387D057AEC}"/>
          </ac:spMkLst>
        </pc:spChg>
        <pc:spChg chg="mod">
          <ac:chgData name="Tigo Goes (1051804)" userId="c7067800-d67f-41b4-9e3a-e06a1f0b0c60" providerId="ADAL" clId="{B8645191-35FA-4498-B872-0DE7F1D84AE9}" dt="2024-03-01T11:24:32.134" v="2664" actId="26606"/>
          <ac:spMkLst>
            <pc:docMk/>
            <pc:sldMk cId="2834535706" sldId="265"/>
            <ac:spMk id="3" creationId="{43F2C093-0F06-B9D4-0620-5C4D24EE05DC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834535706" sldId="265"/>
            <ac:spMk id="9" creationId="{C0763A76-9F1C-4FC5-82B7-DD475DA461B2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2834535706" sldId="265"/>
            <ac:spMk id="11" creationId="{E81BF4F6-F2CF-4984-9D14-D6966D92F99F}"/>
          </ac:spMkLst>
        </pc:spChg>
        <pc:picChg chg="add">
          <ac:chgData name="Tigo Goes (1051804)" userId="c7067800-d67f-41b4-9e3a-e06a1f0b0c60" providerId="ADAL" clId="{B8645191-35FA-4498-B872-0DE7F1D84AE9}" dt="2024-03-01T11:24:32.134" v="2664" actId="26606"/>
          <ac:picMkLst>
            <pc:docMk/>
            <pc:sldMk cId="2834535706" sldId="265"/>
            <ac:picMk id="5" creationId="{5B4B4F10-8AD4-87BD-300A-692ECCC3261A}"/>
          </ac:picMkLst>
        </pc:picChg>
      </pc:sldChg>
      <pc:sldChg chg="addSp delSp modSp new mod setBg delDesignElem">
        <pc:chgData name="Tigo Goes (1051804)" userId="c7067800-d67f-41b4-9e3a-e06a1f0b0c60" providerId="ADAL" clId="{B8645191-35FA-4498-B872-0DE7F1D84AE9}" dt="2024-03-16T10:30:17.509" v="2702" actId="14734"/>
        <pc:sldMkLst>
          <pc:docMk/>
          <pc:sldMk cId="590403391" sldId="266"/>
        </pc:sldMkLst>
        <pc:spChg chg="mod">
          <ac:chgData name="Tigo Goes (1051804)" userId="c7067800-d67f-41b4-9e3a-e06a1f0b0c60" providerId="ADAL" clId="{B8645191-35FA-4498-B872-0DE7F1D84AE9}" dt="2024-03-01T11:12:05.969" v="1763" actId="26606"/>
          <ac:spMkLst>
            <pc:docMk/>
            <pc:sldMk cId="590403391" sldId="266"/>
            <ac:spMk id="2" creationId="{E258D044-873B-10D1-D35B-6670A85AE8FC}"/>
          </ac:spMkLst>
        </pc:spChg>
        <pc:spChg chg="del mod">
          <ac:chgData name="Tigo Goes (1051804)" userId="c7067800-d67f-41b4-9e3a-e06a1f0b0c60" providerId="ADAL" clId="{B8645191-35FA-4498-B872-0DE7F1D84AE9}" dt="2024-03-01T11:02:44.695" v="676" actId="3680"/>
          <ac:spMkLst>
            <pc:docMk/>
            <pc:sldMk cId="590403391" sldId="266"/>
            <ac:spMk id="3" creationId="{BE645604-8A4A-6009-9861-20C714E5876A}"/>
          </ac:spMkLst>
        </pc:spChg>
        <pc:spChg chg="add del">
          <ac:chgData name="Tigo Goes (1051804)" userId="c7067800-d67f-41b4-9e3a-e06a1f0b0c60" providerId="ADAL" clId="{B8645191-35FA-4498-B872-0DE7F1D84AE9}" dt="2024-03-01T11:12:05.969" v="1763" actId="26606"/>
          <ac:spMkLst>
            <pc:docMk/>
            <pc:sldMk cId="590403391" sldId="266"/>
            <ac:spMk id="9" creationId="{9F7D5CDA-D291-4307-BF55-1381FED29634}"/>
          </ac:spMkLst>
        </pc:spChg>
        <pc:spChg chg="add del">
          <ac:chgData name="Tigo Goes (1051804)" userId="c7067800-d67f-41b4-9e3a-e06a1f0b0c60" providerId="ADAL" clId="{B8645191-35FA-4498-B872-0DE7F1D84AE9}" dt="2024-03-01T11:12:05.929" v="1762" actId="26606"/>
          <ac:spMkLst>
            <pc:docMk/>
            <pc:sldMk cId="590403391" sldId="266"/>
            <ac:spMk id="14" creationId="{7301F447-EEF7-48F5-AF73-7566EE7F64AD}"/>
          </ac:spMkLst>
        </pc:spChg>
        <pc:spChg chg="add del">
          <ac:chgData name="Tigo Goes (1051804)" userId="c7067800-d67f-41b4-9e3a-e06a1f0b0c60" providerId="ADAL" clId="{B8645191-35FA-4498-B872-0DE7F1D84AE9}" dt="2024-03-01T11:12:05.929" v="1762" actId="26606"/>
          <ac:spMkLst>
            <pc:docMk/>
            <pc:sldMk cId="590403391" sldId="266"/>
            <ac:spMk id="16" creationId="{F7117410-A2A4-4085-9ADC-46744551DBDE}"/>
          </ac:spMkLst>
        </pc:spChg>
        <pc:spChg chg="add del">
          <ac:chgData name="Tigo Goes (1051804)" userId="c7067800-d67f-41b4-9e3a-e06a1f0b0c60" providerId="ADAL" clId="{B8645191-35FA-4498-B872-0DE7F1D84AE9}" dt="2024-03-01T11:12:05.929" v="1762" actId="26606"/>
          <ac:spMkLst>
            <pc:docMk/>
            <pc:sldMk cId="590403391" sldId="266"/>
            <ac:spMk id="18" creationId="{99F74EB5-E547-4FB4-95F5-BCC788F3C4A0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590403391" sldId="266"/>
            <ac:spMk id="20" creationId="{063BBA22-50EA-4C4D-BE05-F1CE4E63AA56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590403391" sldId="266"/>
            <ac:spMk id="21" creationId="{BACC6370-2D7E-4714-9D71-7542949D7D5D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590403391" sldId="266"/>
            <ac:spMk id="22" creationId="{F68B3F68-107C-434F-AA38-110D5EA91B85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590403391" sldId="266"/>
            <ac:spMk id="23" creationId="{AAD0DBB9-1A4B-4391-81D4-CB19F9AB918A}"/>
          </ac:spMkLst>
        </pc:spChg>
        <pc:graphicFrameChg chg="add mod ord modGraphic">
          <ac:chgData name="Tigo Goes (1051804)" userId="c7067800-d67f-41b4-9e3a-e06a1f0b0c60" providerId="ADAL" clId="{B8645191-35FA-4498-B872-0DE7F1D84AE9}" dt="2024-03-16T10:30:17.509" v="2702" actId="14734"/>
          <ac:graphicFrameMkLst>
            <pc:docMk/>
            <pc:sldMk cId="590403391" sldId="266"/>
            <ac:graphicFrameMk id="4" creationId="{645BE532-D69C-C9F7-A329-BA7CDA9E81DC}"/>
          </ac:graphicFrameMkLst>
        </pc:graphicFrameChg>
        <pc:picChg chg="add del">
          <ac:chgData name="Tigo Goes (1051804)" userId="c7067800-d67f-41b4-9e3a-e06a1f0b0c60" providerId="ADAL" clId="{B8645191-35FA-4498-B872-0DE7F1D84AE9}" dt="2024-03-01T11:02:47.150" v="677" actId="478"/>
          <ac:picMkLst>
            <pc:docMk/>
            <pc:sldMk cId="590403391" sldId="266"/>
            <ac:picMk id="5" creationId="{27FEB088-E47E-BBFC-0632-8614D3803ACB}"/>
          </ac:picMkLst>
        </pc:picChg>
      </pc:sldChg>
      <pc:sldChg chg="addSp delSp modSp new mod setBg delDesignElem">
        <pc:chgData name="Tigo Goes (1051804)" userId="c7067800-d67f-41b4-9e3a-e06a1f0b0c60" providerId="ADAL" clId="{B8645191-35FA-4498-B872-0DE7F1D84AE9}" dt="2024-03-04T10:15:01.374" v="2684" actId="26606"/>
        <pc:sldMkLst>
          <pc:docMk/>
          <pc:sldMk cId="1198801623" sldId="267"/>
        </pc:sldMkLst>
        <pc:spChg chg="mo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2" creationId="{D88A84FB-8726-672E-1C2F-D126BB4A9FBC}"/>
          </ac:spMkLst>
        </pc:spChg>
        <pc:spChg chg="mo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3" creationId="{97805AC0-6665-6FBE-03AF-362A8EDD48B9}"/>
          </ac:spMkLst>
        </pc:spChg>
        <pc:spChg chg="ad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6" creationId="{12609869-9E80-471B-A487-A53288E0E791}"/>
          </ac:spMkLst>
        </pc:spChg>
        <pc:spChg chg="ad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7" creationId="{7004738A-9D34-43E8-97D2-CA0EED4F8BE0}"/>
          </ac:spMkLst>
        </pc:spChg>
        <pc:spChg chg="ad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8" creationId="{B8B8D07F-F13E-443E-BA68-2D26672D76B9}"/>
          </ac:spMkLst>
        </pc:spChg>
        <pc:spChg chg="add del">
          <ac:chgData name="Tigo Goes (1051804)" userId="c7067800-d67f-41b4-9e3a-e06a1f0b0c60" providerId="ADAL" clId="{B8645191-35FA-4498-B872-0DE7F1D84AE9}" dt="2024-03-01T10:32:05.532" v="502" actId="26606"/>
          <ac:spMkLst>
            <pc:docMk/>
            <pc:sldMk cId="1198801623" sldId="267"/>
            <ac:spMk id="9" creationId="{0E3596DD-156A-473E-9BB3-C6A29F7574E9}"/>
          </ac:spMkLst>
        </pc:spChg>
        <pc:spChg chg="ad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10" creationId="{2813A4FA-24A5-41ED-A534-3807D1B2F344}"/>
          </ac:spMkLst>
        </pc:spChg>
        <pc:spChg chg="add del">
          <ac:chgData name="Tigo Goes (1051804)" userId="c7067800-d67f-41b4-9e3a-e06a1f0b0c60" providerId="ADAL" clId="{B8645191-35FA-4498-B872-0DE7F1D84AE9}" dt="2024-03-01T10:32:05.532" v="502" actId="26606"/>
          <ac:spMkLst>
            <pc:docMk/>
            <pc:sldMk cId="1198801623" sldId="267"/>
            <ac:spMk id="11" creationId="{2C46C4D6-C474-4E92-B52E-944C1118F7B6}"/>
          </ac:spMkLst>
        </pc:spChg>
        <pc:spChg chg="add del">
          <ac:chgData name="Tigo Goes (1051804)" userId="c7067800-d67f-41b4-9e3a-e06a1f0b0c60" providerId="ADAL" clId="{B8645191-35FA-4498-B872-0DE7F1D84AE9}" dt="2024-03-01T10:32:40.730" v="513" actId="26606"/>
          <ac:spMkLst>
            <pc:docMk/>
            <pc:sldMk cId="1198801623" sldId="267"/>
            <ac:spMk id="13" creationId="{D2548F45-5164-4ABB-8212-7F293FDED8D4}"/>
          </ac:spMkLst>
        </pc:spChg>
        <pc:spChg chg="add del">
          <ac:chgData name="Tigo Goes (1051804)" userId="c7067800-d67f-41b4-9e3a-e06a1f0b0c60" providerId="ADAL" clId="{B8645191-35FA-4498-B872-0DE7F1D84AE9}" dt="2024-03-01T10:32:40.730" v="513" actId="26606"/>
          <ac:spMkLst>
            <pc:docMk/>
            <pc:sldMk cId="1198801623" sldId="267"/>
            <ac:spMk id="14" creationId="{9203DE33-2CD4-4CA8-9AF3-37C3B65133B0}"/>
          </ac:spMkLst>
        </pc:spChg>
        <pc:spChg chg="add del">
          <ac:chgData name="Tigo Goes (1051804)" userId="c7067800-d67f-41b4-9e3a-e06a1f0b0c60" providerId="ADAL" clId="{B8645191-35FA-4498-B872-0DE7F1D84AE9}" dt="2024-03-01T10:32:40.730" v="513" actId="26606"/>
          <ac:spMkLst>
            <pc:docMk/>
            <pc:sldMk cId="1198801623" sldId="267"/>
            <ac:spMk id="15" creationId="{5E81CCFB-7BEF-4186-86FB-D09450B4D02D}"/>
          </ac:spMkLst>
        </pc:spChg>
        <pc:spChg chg="add del">
          <ac:chgData name="Tigo Goes (1051804)" userId="c7067800-d67f-41b4-9e3a-e06a1f0b0c60" providerId="ADAL" clId="{B8645191-35FA-4498-B872-0DE7F1D84AE9}" dt="2024-03-01T10:32:40.730" v="513" actId="26606"/>
          <ac:spMkLst>
            <pc:docMk/>
            <pc:sldMk cId="1198801623" sldId="267"/>
            <ac:spMk id="16" creationId="{0AF57B88-1D4C-41FA-A761-EC1DD10C35CB}"/>
          </ac:spMkLst>
        </pc:spChg>
        <pc:spChg chg="add">
          <ac:chgData name="Tigo Goes (1051804)" userId="c7067800-d67f-41b4-9e3a-e06a1f0b0c60" providerId="ADAL" clId="{B8645191-35FA-4498-B872-0DE7F1D84AE9}" dt="2024-03-04T10:15:01.374" v="2684" actId="26606"/>
          <ac:spMkLst>
            <pc:docMk/>
            <pc:sldMk cId="1198801623" sldId="267"/>
            <ac:spMk id="17" creationId="{C3944F27-CA70-4E84-A51A-E6BF89558979}"/>
          </ac:spMkLst>
        </pc:spChg>
        <pc:spChg chg="add del">
          <ac:chgData name="Tigo Goes (1051804)" userId="c7067800-d67f-41b4-9e3a-e06a1f0b0c60" providerId="ADAL" clId="{B8645191-35FA-4498-B872-0DE7F1D84AE9}" dt="2024-03-01T10:32:40.720" v="512" actId="26606"/>
          <ac:spMkLst>
            <pc:docMk/>
            <pc:sldMk cId="1198801623" sldId="267"/>
            <ac:spMk id="21" creationId="{0E3596DD-156A-473E-9BB3-C6A29F7574E9}"/>
          </ac:spMkLst>
        </pc:spChg>
        <pc:spChg chg="add del">
          <ac:chgData name="Tigo Goes (1051804)" userId="c7067800-d67f-41b4-9e3a-e06a1f0b0c60" providerId="ADAL" clId="{B8645191-35FA-4498-B872-0DE7F1D84AE9}" dt="2024-03-01T10:32:40.720" v="512" actId="26606"/>
          <ac:spMkLst>
            <pc:docMk/>
            <pc:sldMk cId="1198801623" sldId="267"/>
            <ac:spMk id="23" creationId="{2C46C4D6-C474-4E92-B52E-944C1118F7B6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1198801623" sldId="267"/>
            <ac:spMk id="32" creationId="{D009D6D5-DAC2-4A8B-A17A-E206B9012D09}"/>
          </ac:spMkLst>
        </pc:spChg>
        <pc:grpChg chg="add del">
          <ac:chgData name="Tigo Goes (1051804)" userId="c7067800-d67f-41b4-9e3a-e06a1f0b0c60" providerId="ADAL" clId="{B8645191-35FA-4498-B872-0DE7F1D84AE9}" dt="2024-03-01T10:32:45.571" v="514" actId="26606"/>
          <ac:grpSpMkLst>
            <pc:docMk/>
            <pc:sldMk cId="1198801623" sldId="267"/>
            <ac:grpSpMk id="26" creationId="{114ED94A-C85D-4CD3-4205-438D21CE6B38}"/>
          </ac:grpSpMkLst>
        </pc:grpChg>
        <pc:picChg chg="add mod ord">
          <ac:chgData name="Tigo Goes (1051804)" userId="c7067800-d67f-41b4-9e3a-e06a1f0b0c60" providerId="ADAL" clId="{B8645191-35FA-4498-B872-0DE7F1D84AE9}" dt="2024-03-04T10:15:01.374" v="2684" actId="26606"/>
          <ac:picMkLst>
            <pc:docMk/>
            <pc:sldMk cId="1198801623" sldId="267"/>
            <ac:picMk id="4" creationId="{B30789AB-359C-D7B3-8A72-1475B1556390}"/>
          </ac:picMkLst>
        </pc:picChg>
      </pc:sldChg>
      <pc:sldChg chg="addSp delSp modSp new mod setBg delDesignElem">
        <pc:chgData name="Tigo Goes (1051804)" userId="c7067800-d67f-41b4-9e3a-e06a1f0b0c60" providerId="ADAL" clId="{B8645191-35FA-4498-B872-0DE7F1D84AE9}" dt="2024-03-04T10:14:48.397" v="2681"/>
        <pc:sldMkLst>
          <pc:docMk/>
          <pc:sldMk cId="951668826" sldId="268"/>
        </pc:sldMkLst>
        <pc:spChg chg="mod">
          <ac:chgData name="Tigo Goes (1051804)" userId="c7067800-d67f-41b4-9e3a-e06a1f0b0c60" providerId="ADAL" clId="{B8645191-35FA-4498-B872-0DE7F1D84AE9}" dt="2024-03-01T11:12:10.394" v="1764" actId="26606"/>
          <ac:spMkLst>
            <pc:docMk/>
            <pc:sldMk cId="951668826" sldId="268"/>
            <ac:spMk id="2" creationId="{EF9CF632-E581-A232-0C8E-F3DDE66309EE}"/>
          </ac:spMkLst>
        </pc:spChg>
        <pc:spChg chg="del">
          <ac:chgData name="Tigo Goes (1051804)" userId="c7067800-d67f-41b4-9e3a-e06a1f0b0c60" providerId="ADAL" clId="{B8645191-35FA-4498-B872-0DE7F1D84AE9}" dt="2024-03-01T11:12:10.394" v="1764" actId="26606"/>
          <ac:spMkLst>
            <pc:docMk/>
            <pc:sldMk cId="951668826" sldId="268"/>
            <ac:spMk id="3" creationId="{4FF3E1BD-5BDE-4F3C-50B7-CC3E7F8FAB95}"/>
          </ac:spMkLst>
        </pc:spChg>
        <pc:spChg chg="add del">
          <ac:chgData name="Tigo Goes (1051804)" userId="c7067800-d67f-41b4-9e3a-e06a1f0b0c60" providerId="ADAL" clId="{B8645191-35FA-4498-B872-0DE7F1D84AE9}" dt="2024-03-01T11:15:07.730" v="2212" actId="26606"/>
          <ac:spMkLst>
            <pc:docMk/>
            <pc:sldMk cId="951668826" sldId="268"/>
            <ac:spMk id="10" creationId="{BACC6370-2D7E-4714-9D71-7542949D7D5D}"/>
          </ac:spMkLst>
        </pc:spChg>
        <pc:spChg chg="add del">
          <ac:chgData name="Tigo Goes (1051804)" userId="c7067800-d67f-41b4-9e3a-e06a1f0b0c60" providerId="ADAL" clId="{B8645191-35FA-4498-B872-0DE7F1D84AE9}" dt="2024-03-01T11:15:07.730" v="2212" actId="26606"/>
          <ac:spMkLst>
            <pc:docMk/>
            <pc:sldMk cId="951668826" sldId="268"/>
            <ac:spMk id="12" creationId="{F68B3F68-107C-434F-AA38-110D5EA91B85}"/>
          </ac:spMkLst>
        </pc:spChg>
        <pc:spChg chg="add del">
          <ac:chgData name="Tigo Goes (1051804)" userId="c7067800-d67f-41b4-9e3a-e06a1f0b0c60" providerId="ADAL" clId="{B8645191-35FA-4498-B872-0DE7F1D84AE9}" dt="2024-03-01T11:15:07.730" v="2212" actId="26606"/>
          <ac:spMkLst>
            <pc:docMk/>
            <pc:sldMk cId="951668826" sldId="268"/>
            <ac:spMk id="14" creationId="{AAD0DBB9-1A4B-4391-81D4-CB19F9AB918A}"/>
          </ac:spMkLst>
        </pc:spChg>
        <pc:spChg chg="add del">
          <ac:chgData name="Tigo Goes (1051804)" userId="c7067800-d67f-41b4-9e3a-e06a1f0b0c60" providerId="ADAL" clId="{B8645191-35FA-4498-B872-0DE7F1D84AE9}" dt="2024-03-01T11:15:07.730" v="2212" actId="26606"/>
          <ac:spMkLst>
            <pc:docMk/>
            <pc:sldMk cId="951668826" sldId="268"/>
            <ac:spMk id="16" creationId="{063BBA22-50EA-4C4D-BE05-F1CE4E63AA56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951668826" sldId="268"/>
            <ac:spMk id="21" creationId="{BACC6370-2D7E-4714-9D71-7542949D7D5D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951668826" sldId="268"/>
            <ac:spMk id="23" creationId="{F68B3F68-107C-434F-AA38-110D5EA91B85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951668826" sldId="268"/>
            <ac:spMk id="25" creationId="{AAD0DBB9-1A4B-4391-81D4-CB19F9AB918A}"/>
          </ac:spMkLst>
        </pc:spChg>
        <pc:spChg chg="add del">
          <ac:chgData name="Tigo Goes (1051804)" userId="c7067800-d67f-41b4-9e3a-e06a1f0b0c60" providerId="ADAL" clId="{B8645191-35FA-4498-B872-0DE7F1D84AE9}" dt="2024-03-04T10:14:48.397" v="2681"/>
          <ac:spMkLst>
            <pc:docMk/>
            <pc:sldMk cId="951668826" sldId="268"/>
            <ac:spMk id="27" creationId="{063BBA22-50EA-4C4D-BE05-F1CE4E63AA56}"/>
          </ac:spMkLst>
        </pc:spChg>
        <pc:graphicFrameChg chg="add del mod modGraphic">
          <ac:chgData name="Tigo Goes (1051804)" userId="c7067800-d67f-41b4-9e3a-e06a1f0b0c60" providerId="ADAL" clId="{B8645191-35FA-4498-B872-0DE7F1D84AE9}" dt="2024-03-01T11:12:10.394" v="1764" actId="26606"/>
          <ac:graphicFrameMkLst>
            <pc:docMk/>
            <pc:sldMk cId="951668826" sldId="268"/>
            <ac:graphicFrameMk id="4" creationId="{8DAC96DA-3522-14F9-6C11-2490238306DB}"/>
          </ac:graphicFrameMkLst>
        </pc:graphicFrameChg>
        <pc:graphicFrameChg chg="add mod modGraphic">
          <ac:chgData name="Tigo Goes (1051804)" userId="c7067800-d67f-41b4-9e3a-e06a1f0b0c60" providerId="ADAL" clId="{B8645191-35FA-4498-B872-0DE7F1D84AE9}" dt="2024-03-01T11:17:43.165" v="2581" actId="20577"/>
          <ac:graphicFrameMkLst>
            <pc:docMk/>
            <pc:sldMk cId="951668826" sldId="268"/>
            <ac:graphicFrameMk id="7" creationId="{8DAC96DA-3522-14F9-6C11-2490238306D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6E9E0-AAA9-42AE-B408-8E4F94EBD0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39B218-F289-4737-A635-23F4A6AA7FB8}">
      <dgm:prSet/>
      <dgm:spPr/>
      <dgm:t>
        <a:bodyPr/>
        <a:lstStyle/>
        <a:p>
          <a:pPr>
            <a:defRPr cap="all"/>
          </a:pPr>
          <a:r>
            <a:rPr lang="en-US" err="1"/>
            <a:t>Donderdag</a:t>
          </a:r>
          <a:r>
            <a:rPr lang="en-US"/>
            <a:t> meeting</a:t>
          </a:r>
        </a:p>
      </dgm:t>
    </dgm:pt>
    <dgm:pt modelId="{8E760FD8-BED1-4035-8AA3-6F1B552F1283}" type="parTrans" cxnId="{7883C9FB-5213-467F-A578-EE2B79504A25}">
      <dgm:prSet/>
      <dgm:spPr/>
      <dgm:t>
        <a:bodyPr/>
        <a:lstStyle/>
        <a:p>
          <a:endParaRPr lang="en-US"/>
        </a:p>
      </dgm:t>
    </dgm:pt>
    <dgm:pt modelId="{04A9DA0D-0D2D-42E5-85AD-0F10D2A77E61}" type="sibTrans" cxnId="{7883C9FB-5213-467F-A578-EE2B79504A25}">
      <dgm:prSet/>
      <dgm:spPr/>
      <dgm:t>
        <a:bodyPr/>
        <a:lstStyle/>
        <a:p>
          <a:endParaRPr lang="en-US"/>
        </a:p>
      </dgm:t>
    </dgm:pt>
    <dgm:pt modelId="{0562BA96-10D4-42F1-A546-C6E6CD70C17A}">
      <dgm:prSet/>
      <dgm:spPr/>
      <dgm:t>
        <a:bodyPr/>
        <a:lstStyle/>
        <a:p>
          <a:pPr>
            <a:defRPr cap="all"/>
          </a:pPr>
          <a:r>
            <a:rPr lang="en-US"/>
            <a:t>Onduidelijkheden wegwerken</a:t>
          </a:r>
        </a:p>
      </dgm:t>
    </dgm:pt>
    <dgm:pt modelId="{A57DCE05-468B-4B77-8750-999D9685867A}" type="parTrans" cxnId="{8344DAC4-3AAA-4C9D-906C-C7FF08E5D514}">
      <dgm:prSet/>
      <dgm:spPr/>
      <dgm:t>
        <a:bodyPr/>
        <a:lstStyle/>
        <a:p>
          <a:endParaRPr lang="en-US"/>
        </a:p>
      </dgm:t>
    </dgm:pt>
    <dgm:pt modelId="{F247245A-BFA2-4129-9B15-6AC85CBC1746}" type="sibTrans" cxnId="{8344DAC4-3AAA-4C9D-906C-C7FF08E5D514}">
      <dgm:prSet/>
      <dgm:spPr/>
      <dgm:t>
        <a:bodyPr/>
        <a:lstStyle/>
        <a:p>
          <a:endParaRPr lang="en-US"/>
        </a:p>
      </dgm:t>
    </dgm:pt>
    <dgm:pt modelId="{2F5D5CBE-11F4-47D0-999E-7E3EED0AE46C}" type="pres">
      <dgm:prSet presAssocID="{3826E9E0-AAA9-42AE-B408-8E4F94EBD094}" presName="diagram" presStyleCnt="0">
        <dgm:presLayoutVars>
          <dgm:dir/>
          <dgm:resizeHandles val="exact"/>
        </dgm:presLayoutVars>
      </dgm:prSet>
      <dgm:spPr/>
    </dgm:pt>
    <dgm:pt modelId="{6450F147-33D1-41CA-BB37-16ACAE55A733}" type="pres">
      <dgm:prSet presAssocID="{2039B218-F289-4737-A635-23F4A6AA7FB8}" presName="node" presStyleLbl="node1" presStyleIdx="0" presStyleCnt="2">
        <dgm:presLayoutVars>
          <dgm:bulletEnabled val="1"/>
        </dgm:presLayoutVars>
      </dgm:prSet>
      <dgm:spPr/>
    </dgm:pt>
    <dgm:pt modelId="{1ECDE8C5-06F8-4699-9736-96AFB444F0C9}" type="pres">
      <dgm:prSet presAssocID="{04A9DA0D-0D2D-42E5-85AD-0F10D2A77E61}" presName="sibTrans" presStyleCnt="0"/>
      <dgm:spPr/>
    </dgm:pt>
    <dgm:pt modelId="{378B8E43-9A1A-4BC6-9E8F-DF28683034C9}" type="pres">
      <dgm:prSet presAssocID="{0562BA96-10D4-42F1-A546-C6E6CD70C17A}" presName="node" presStyleLbl="node1" presStyleIdx="1" presStyleCnt="2">
        <dgm:presLayoutVars>
          <dgm:bulletEnabled val="1"/>
        </dgm:presLayoutVars>
      </dgm:prSet>
      <dgm:spPr/>
    </dgm:pt>
  </dgm:ptLst>
  <dgm:cxnLst>
    <dgm:cxn modelId="{6FAC7C3A-7887-4C30-9B2C-CAC4452137D1}" type="presOf" srcId="{0562BA96-10D4-42F1-A546-C6E6CD70C17A}" destId="{378B8E43-9A1A-4BC6-9E8F-DF28683034C9}" srcOrd="0" destOrd="0" presId="urn:microsoft.com/office/officeart/2005/8/layout/default"/>
    <dgm:cxn modelId="{19D12A59-D95F-46BE-827E-6435B45B4312}" type="presOf" srcId="{2039B218-F289-4737-A635-23F4A6AA7FB8}" destId="{6450F147-33D1-41CA-BB37-16ACAE55A733}" srcOrd="0" destOrd="0" presId="urn:microsoft.com/office/officeart/2005/8/layout/default"/>
    <dgm:cxn modelId="{8344DAC4-3AAA-4C9D-906C-C7FF08E5D514}" srcId="{3826E9E0-AAA9-42AE-B408-8E4F94EBD094}" destId="{0562BA96-10D4-42F1-A546-C6E6CD70C17A}" srcOrd="1" destOrd="0" parTransId="{A57DCE05-468B-4B77-8750-999D9685867A}" sibTransId="{F247245A-BFA2-4129-9B15-6AC85CBC1746}"/>
    <dgm:cxn modelId="{13C570F1-35BF-4DE3-B204-2EA4CBA2B3EE}" type="presOf" srcId="{3826E9E0-AAA9-42AE-B408-8E4F94EBD094}" destId="{2F5D5CBE-11F4-47D0-999E-7E3EED0AE46C}" srcOrd="0" destOrd="0" presId="urn:microsoft.com/office/officeart/2005/8/layout/default"/>
    <dgm:cxn modelId="{7883C9FB-5213-467F-A578-EE2B79504A25}" srcId="{3826E9E0-AAA9-42AE-B408-8E4F94EBD094}" destId="{2039B218-F289-4737-A635-23F4A6AA7FB8}" srcOrd="0" destOrd="0" parTransId="{8E760FD8-BED1-4035-8AA3-6F1B552F1283}" sibTransId="{04A9DA0D-0D2D-42E5-85AD-0F10D2A77E61}"/>
    <dgm:cxn modelId="{3D7417AA-45E1-48B1-BC6B-4112F05890B3}" type="presParOf" srcId="{2F5D5CBE-11F4-47D0-999E-7E3EED0AE46C}" destId="{6450F147-33D1-41CA-BB37-16ACAE55A733}" srcOrd="0" destOrd="0" presId="urn:microsoft.com/office/officeart/2005/8/layout/default"/>
    <dgm:cxn modelId="{990C3B51-B5EE-4A57-B090-719E52CE6259}" type="presParOf" srcId="{2F5D5CBE-11F4-47D0-999E-7E3EED0AE46C}" destId="{1ECDE8C5-06F8-4699-9736-96AFB444F0C9}" srcOrd="1" destOrd="0" presId="urn:microsoft.com/office/officeart/2005/8/layout/default"/>
    <dgm:cxn modelId="{7FB448FA-D871-4A6E-ACCE-19E5B89FF9EA}" type="presParOf" srcId="{2F5D5CBE-11F4-47D0-999E-7E3EED0AE46C}" destId="{378B8E43-9A1A-4BC6-9E8F-DF28683034C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0F147-33D1-41CA-BB37-16ACAE55A733}">
      <dsp:nvSpPr>
        <dsp:cNvPr id="0" name=""/>
        <dsp:cNvSpPr/>
      </dsp:nvSpPr>
      <dsp:spPr>
        <a:xfrm>
          <a:off x="1333" y="2839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err="1"/>
            <a:t>Donderdag</a:t>
          </a:r>
          <a:r>
            <a:rPr lang="en-US" sz="4600" kern="1200"/>
            <a:t> meeting</a:t>
          </a:r>
        </a:p>
      </dsp:txBody>
      <dsp:txXfrm>
        <a:off x="1333" y="283965"/>
        <a:ext cx="5202457" cy="3121474"/>
      </dsp:txXfrm>
    </dsp:sp>
    <dsp:sp modelId="{378B8E43-9A1A-4BC6-9E8F-DF28683034C9}">
      <dsp:nvSpPr>
        <dsp:cNvPr id="0" name=""/>
        <dsp:cNvSpPr/>
      </dsp:nvSpPr>
      <dsp:spPr>
        <a:xfrm>
          <a:off x="5724037" y="283965"/>
          <a:ext cx="5202457" cy="31214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/>
            <a:t>Onduidelijkheden wegwerken</a:t>
          </a:r>
        </a:p>
      </dsp:txBody>
      <dsp:txXfrm>
        <a:off x="5724037" y="283965"/>
        <a:ext cx="5202457" cy="312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9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14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47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767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93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14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65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553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26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46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FB2E-CE5F-4A54-BE4C-3384C6AB5AF1}" type="datetimeFigureOut">
              <a:rPr lang="en-NL" smtClean="0"/>
              <a:t>16/03/2024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7A01-74ED-407E-A8A2-C58AA77810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854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4CB63-807A-8FD6-7166-5B3135C6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/>
              <a:t>Sprint 1- Automatiseren seinen zeilwedstrijd (vervolg)</a:t>
            </a:r>
            <a:endParaRPr lang="en-NL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F3F4-D1AD-0B7E-EBE3-9CA9D973D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Gemaakt door: Stijn Ooms, Hugo Ooms, Luco Berkouwer en Tigo Goes</a:t>
            </a:r>
            <a:endParaRPr lang="en-NL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2B8D7E46-15A5-8F7B-54E1-EEFE557F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D044-873B-10D1-D35B-6670A85A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Volgende sprint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45BE532-D69C-C9F7-A329-BA7CDA9E8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470535"/>
              </p:ext>
            </p:extLst>
          </p:nvPr>
        </p:nvGraphicFramePr>
        <p:xfrm>
          <a:off x="644056" y="2499594"/>
          <a:ext cx="10927830" cy="3381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438">
                  <a:extLst>
                    <a:ext uri="{9D8B030D-6E8A-4147-A177-3AD203B41FA5}">
                      <a16:colId xmlns:a16="http://schemas.microsoft.com/office/drawing/2014/main" val="532164614"/>
                    </a:ext>
                  </a:extLst>
                </a:gridCol>
                <a:gridCol w="2762719">
                  <a:extLst>
                    <a:ext uri="{9D8B030D-6E8A-4147-A177-3AD203B41FA5}">
                      <a16:colId xmlns:a16="http://schemas.microsoft.com/office/drawing/2014/main" val="126320402"/>
                    </a:ext>
                  </a:extLst>
                </a:gridCol>
                <a:gridCol w="2872100">
                  <a:extLst>
                    <a:ext uri="{9D8B030D-6E8A-4147-A177-3AD203B41FA5}">
                      <a16:colId xmlns:a16="http://schemas.microsoft.com/office/drawing/2014/main" val="257765310"/>
                    </a:ext>
                  </a:extLst>
                </a:gridCol>
                <a:gridCol w="2470573">
                  <a:extLst>
                    <a:ext uri="{9D8B030D-6E8A-4147-A177-3AD203B41FA5}">
                      <a16:colId xmlns:a16="http://schemas.microsoft.com/office/drawing/2014/main" val="1326962370"/>
                    </a:ext>
                  </a:extLst>
                </a:gridCol>
              </a:tblGrid>
              <a:tr h="316022">
                <a:tc>
                  <a:txBody>
                    <a:bodyPr/>
                    <a:lstStyle/>
                    <a:p>
                      <a:r>
                        <a:rPr lang="en-US" sz="1400" dirty="0"/>
                        <a:t>User stories</a:t>
                      </a:r>
                      <a:endParaRPr lang="en-NL" sz="1400" dirty="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Requirements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Acceptance Criteria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points</a:t>
                      </a:r>
                      <a:endParaRPr lang="en-NL" sz="1400" dirty="0"/>
                    </a:p>
                  </a:txBody>
                  <a:tcPr marL="71823" marR="71823" marT="35911" marB="35911"/>
                </a:tc>
                <a:extLst>
                  <a:ext uri="{0D108BD9-81ED-4DB2-BD59-A6C34878D82A}">
                    <a16:rowId xmlns:a16="http://schemas.microsoft.com/office/drawing/2014/main" val="3142581796"/>
                  </a:ext>
                </a:extLst>
              </a:tr>
              <a:tr h="962429">
                <a:tc>
                  <a:txBody>
                    <a:bodyPr/>
                    <a:lstStyle/>
                    <a:p>
                      <a:r>
                        <a:rPr lang="en-US" sz="1400" dirty="0"/>
                        <a:t>Als </a:t>
                      </a:r>
                      <a:r>
                        <a:rPr lang="en-US" sz="1400" dirty="0" err="1"/>
                        <a:t>gebruiker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een</a:t>
                      </a:r>
                      <a:r>
                        <a:rPr lang="en-US" sz="1400" dirty="0"/>
                        <a:t> speaker </a:t>
                      </a:r>
                      <a:r>
                        <a:rPr lang="en-US" sz="1400" dirty="0" err="1"/>
                        <a:t>hebben</a:t>
                      </a:r>
                      <a:r>
                        <a:rPr lang="en-US" sz="1400" dirty="0"/>
                        <a:t>, die </a:t>
                      </a:r>
                      <a:r>
                        <a:rPr lang="en-US" sz="1400" dirty="0" err="1"/>
                        <a:t>ik</a:t>
                      </a:r>
                      <a:r>
                        <a:rPr lang="en-US" sz="1400" dirty="0"/>
                        <a:t> op </a:t>
                      </a:r>
                      <a:r>
                        <a:rPr lang="en-US" sz="1400" dirty="0" err="1"/>
                        <a:t>een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afstand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hoorzodat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wedstrijd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eerlijk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verlopen</a:t>
                      </a:r>
                      <a:r>
                        <a:rPr lang="en-US" sz="1400" dirty="0"/>
                        <a:t>.</a:t>
                      </a:r>
                      <a:endParaRPr lang="en-NL" sz="1400" dirty="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is </a:t>
                      </a:r>
                      <a:r>
                        <a:rPr lang="en-US" sz="1400" err="1"/>
                        <a:t>een</a:t>
                      </a:r>
                      <a:r>
                        <a:rPr lang="en-US" sz="1400"/>
                        <a:t> speaker </a:t>
                      </a:r>
                      <a:r>
                        <a:rPr lang="en-US" sz="1400" err="1"/>
                        <a:t>aanwezig</a:t>
                      </a:r>
                      <a:r>
                        <a:rPr lang="en-US" sz="1400"/>
                        <a:t> die </a:t>
                      </a:r>
                      <a:r>
                        <a:rPr lang="en-US" sz="1400" err="1"/>
                        <a:t>verstaanbaar</a:t>
                      </a:r>
                      <a:r>
                        <a:rPr lang="en-US" sz="1400"/>
                        <a:t> is op </a:t>
                      </a:r>
                      <a:r>
                        <a:rPr lang="en-US" sz="1400" err="1"/>
                        <a:t>minimaal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vijf</a:t>
                      </a:r>
                      <a:r>
                        <a:rPr lang="en-US" sz="1400"/>
                        <a:t> meter op het water.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 speaker is </a:t>
                      </a:r>
                      <a:r>
                        <a:rPr lang="en-US" sz="1400" err="1"/>
                        <a:t>verstaanbaar</a:t>
                      </a:r>
                      <a:r>
                        <a:rPr lang="en-US" sz="1400"/>
                        <a:t> op </a:t>
                      </a:r>
                      <a:r>
                        <a:rPr lang="en-US" sz="1400" err="1"/>
                        <a:t>vijf</a:t>
                      </a:r>
                      <a:r>
                        <a:rPr lang="en-US" sz="1400"/>
                        <a:t> meter op het water op </a:t>
                      </a:r>
                      <a:r>
                        <a:rPr lang="en-US" sz="1400" err="1"/>
                        <a:t>een</a:t>
                      </a:r>
                      <a:r>
                        <a:rPr lang="en-US" sz="1400"/>
                        <a:t> boot.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1823" marR="71823" marT="35911" marB="35911"/>
                </a:tc>
                <a:extLst>
                  <a:ext uri="{0D108BD9-81ED-4DB2-BD59-A6C34878D82A}">
                    <a16:rowId xmlns:a16="http://schemas.microsoft.com/office/drawing/2014/main" val="4281672957"/>
                  </a:ext>
                </a:extLst>
              </a:tr>
              <a:tr h="1177898">
                <a:tc>
                  <a:txBody>
                    <a:bodyPr/>
                    <a:lstStyle/>
                    <a:p>
                      <a:r>
                        <a:rPr lang="en-US" sz="1400"/>
                        <a:t>Als expert wil ik weten of het idee wat we hebben overeenkomt met onze PO, zodat we verwarring er zo snel mogelijk uit kunnen werken.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</a:t>
                      </a:r>
                      <a:r>
                        <a:rPr lang="en-US" sz="1400" err="1"/>
                        <a:t>zijn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tekeningen</a:t>
                      </a:r>
                      <a:r>
                        <a:rPr lang="en-US" sz="1400"/>
                        <a:t> van het product </a:t>
                      </a:r>
                      <a:r>
                        <a:rPr lang="en-US" sz="1400" err="1"/>
                        <a:t>aanwezig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zodat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deze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gemakkelijker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geproduceerd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kan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worden</a:t>
                      </a:r>
                      <a:r>
                        <a:rPr lang="en-US" sz="1400"/>
                        <a:t>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is een user interface design voor de Auto Dick 3 aanwezig.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NL" sz="1400"/>
                    </a:p>
                  </a:txBody>
                  <a:tcPr marL="71823" marR="71823" marT="35911" marB="35911"/>
                </a:tc>
                <a:extLst>
                  <a:ext uri="{0D108BD9-81ED-4DB2-BD59-A6C34878D82A}">
                    <a16:rowId xmlns:a16="http://schemas.microsoft.com/office/drawing/2014/main" val="2960061108"/>
                  </a:ext>
                </a:extLst>
              </a:tr>
              <a:tr h="900108">
                <a:tc>
                  <a:txBody>
                    <a:bodyPr/>
                    <a:lstStyle/>
                    <a:p>
                      <a:r>
                        <a:rPr lang="en-US" sz="1400"/>
                        <a:t>Als expert wil ik weten of mijn product voldoet aan de Eisen van de PO, zodat ik weet of mijn werk succesvol afgerond kan worden.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is </a:t>
                      </a:r>
                      <a:r>
                        <a:rPr lang="en-US" sz="1400" err="1"/>
                        <a:t>een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gebruikersacceptatietest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gemaakt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uitgevoerd</a:t>
                      </a:r>
                      <a:r>
                        <a:rPr lang="en-US" sz="1400"/>
                        <a:t>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is een gebruikersacceptatietest aanwezig.</a:t>
                      </a:r>
                      <a:endParaRPr lang="en-NL" sz="1400"/>
                    </a:p>
                  </a:txBody>
                  <a:tcPr marL="71823" marR="71823" marT="35911" marB="359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1823" marR="71823" marT="35911" marB="35911"/>
                </a:tc>
                <a:extLst>
                  <a:ext uri="{0D108BD9-81ED-4DB2-BD59-A6C34878D82A}">
                    <a16:rowId xmlns:a16="http://schemas.microsoft.com/office/drawing/2014/main" val="336761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0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F632-E581-A232-0C8E-F3DDE663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Volgende sprint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DAC96DA-3522-14F9-6C11-249023830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174731"/>
              </p:ext>
            </p:extLst>
          </p:nvPr>
        </p:nvGraphicFramePr>
        <p:xfrm>
          <a:off x="644056" y="2457341"/>
          <a:ext cx="10927831" cy="350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03">
                  <a:extLst>
                    <a:ext uri="{9D8B030D-6E8A-4147-A177-3AD203B41FA5}">
                      <a16:colId xmlns:a16="http://schemas.microsoft.com/office/drawing/2014/main" val="532164614"/>
                    </a:ext>
                  </a:extLst>
                </a:gridCol>
                <a:gridCol w="2737890">
                  <a:extLst>
                    <a:ext uri="{9D8B030D-6E8A-4147-A177-3AD203B41FA5}">
                      <a16:colId xmlns:a16="http://schemas.microsoft.com/office/drawing/2014/main" val="126320402"/>
                    </a:ext>
                  </a:extLst>
                </a:gridCol>
                <a:gridCol w="2873980">
                  <a:extLst>
                    <a:ext uri="{9D8B030D-6E8A-4147-A177-3AD203B41FA5}">
                      <a16:colId xmlns:a16="http://schemas.microsoft.com/office/drawing/2014/main" val="257765310"/>
                    </a:ext>
                  </a:extLst>
                </a:gridCol>
                <a:gridCol w="2444858">
                  <a:extLst>
                    <a:ext uri="{9D8B030D-6E8A-4147-A177-3AD203B41FA5}">
                      <a16:colId xmlns:a16="http://schemas.microsoft.com/office/drawing/2014/main" val="1326962370"/>
                    </a:ext>
                  </a:extLst>
                </a:gridCol>
              </a:tblGrid>
              <a:tr h="325843">
                <a:tc>
                  <a:txBody>
                    <a:bodyPr/>
                    <a:lstStyle/>
                    <a:p>
                      <a:r>
                        <a:rPr lang="en-US" sz="1400"/>
                        <a:t>User stories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Requirements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Acceptance Criteria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Story points</a:t>
                      </a:r>
                      <a:endParaRPr lang="en-NL" sz="1400"/>
                    </a:p>
                  </a:txBody>
                  <a:tcPr marL="74794" marR="74794" marT="37397" marB="37397"/>
                </a:tc>
                <a:extLst>
                  <a:ext uri="{0D108BD9-81ED-4DB2-BD59-A6C34878D82A}">
                    <a16:rowId xmlns:a16="http://schemas.microsoft.com/office/drawing/2014/main" val="3142581796"/>
                  </a:ext>
                </a:extLst>
              </a:tr>
              <a:tr h="985816">
                <a:tc>
                  <a:txBody>
                    <a:bodyPr/>
                    <a:lstStyle/>
                    <a:p>
                      <a:r>
                        <a:rPr lang="en-US" sz="1400"/>
                        <a:t>Als productowner wil ik weten hoe het systeem in elkaar zit, zodat ik weet hoe het system in elkaar zit.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Het </a:t>
                      </a:r>
                      <a:r>
                        <a:rPr lang="en-US" sz="1400" err="1"/>
                        <a:t>architectuur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onwerp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doet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te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voldoen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aan</a:t>
                      </a:r>
                      <a:r>
                        <a:rPr lang="en-US" sz="1400"/>
                        <a:t> de </a:t>
                      </a:r>
                      <a:r>
                        <a:rPr lang="en-US" sz="1400" err="1"/>
                        <a:t>specificaties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richtlijnen</a:t>
                      </a:r>
                      <a:r>
                        <a:rPr lang="en-US" sz="1400"/>
                        <a:t> die </a:t>
                      </a:r>
                      <a:r>
                        <a:rPr lang="en-US" sz="1400" err="1"/>
                        <a:t>vooraf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gesteld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zijn</a:t>
                      </a:r>
                      <a:r>
                        <a:rPr lang="en-US" sz="1400"/>
                        <a:t>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is </a:t>
                      </a:r>
                      <a:r>
                        <a:rPr lang="en-US" sz="1400" err="1"/>
                        <a:t>een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architectuur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ontwerp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aanwezig</a:t>
                      </a:r>
                      <a:r>
                        <a:rPr lang="en-US" sz="1400"/>
                        <a:t>, die </a:t>
                      </a:r>
                      <a:r>
                        <a:rPr lang="en-US" sz="1400" err="1"/>
                        <a:t>voldoat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aan</a:t>
                      </a:r>
                      <a:r>
                        <a:rPr lang="en-US" sz="1400"/>
                        <a:t> de </a:t>
                      </a:r>
                      <a:r>
                        <a:rPr lang="en-US" sz="1400" err="1"/>
                        <a:t>specificaties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richtlijnen</a:t>
                      </a:r>
                      <a:r>
                        <a:rPr lang="en-US" sz="1400"/>
                        <a:t>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NL" sz="1400"/>
                    </a:p>
                  </a:txBody>
                  <a:tcPr marL="74794" marR="74794" marT="37397" marB="37397"/>
                </a:tc>
                <a:extLst>
                  <a:ext uri="{0D108BD9-81ED-4DB2-BD59-A6C34878D82A}">
                    <a16:rowId xmlns:a16="http://schemas.microsoft.com/office/drawing/2014/main" val="4281672957"/>
                  </a:ext>
                </a:extLst>
              </a:tr>
              <a:tr h="985816">
                <a:tc>
                  <a:txBody>
                    <a:bodyPr/>
                    <a:lstStyle/>
                    <a:p>
                      <a:r>
                        <a:rPr lang="en-US" sz="1400"/>
                        <a:t>Als productowner wil ik dat mijn systeem water robuust is, omdat het in aanraking kan komen met water.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 </a:t>
                      </a:r>
                      <a:r>
                        <a:rPr lang="en-US" sz="1400" err="1"/>
                        <a:t>tekeningen</a:t>
                      </a:r>
                      <a:r>
                        <a:rPr lang="en-US" sz="1400"/>
                        <a:t> van de Auto Dick 3 </a:t>
                      </a:r>
                      <a:r>
                        <a:rPr lang="en-US" sz="1400" err="1"/>
                        <a:t>dienen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voorzien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te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zijn</a:t>
                      </a:r>
                      <a:r>
                        <a:rPr lang="en-US" sz="1400"/>
                        <a:t> met </a:t>
                      </a:r>
                      <a:r>
                        <a:rPr lang="en-US" sz="1400" err="1"/>
                        <a:t>maatregelen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voor</a:t>
                      </a:r>
                      <a:r>
                        <a:rPr lang="en-US" sz="1400"/>
                        <a:t> de </a:t>
                      </a:r>
                      <a:r>
                        <a:rPr lang="en-US" sz="1400" err="1"/>
                        <a:t>robuustheid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tegen</a:t>
                      </a:r>
                      <a:r>
                        <a:rPr lang="en-US" sz="1400"/>
                        <a:t> water.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 </a:t>
                      </a:r>
                      <a:r>
                        <a:rPr lang="en-US" sz="1400" err="1"/>
                        <a:t>zijn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tekeningen</a:t>
                      </a:r>
                      <a:r>
                        <a:rPr lang="en-US" sz="1400"/>
                        <a:t> van de Auto Dick 3 </a:t>
                      </a:r>
                      <a:r>
                        <a:rPr lang="en-US" sz="1400" err="1"/>
                        <a:t>waar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rekening</a:t>
                      </a:r>
                      <a:r>
                        <a:rPr lang="en-US" sz="1400"/>
                        <a:t> met de </a:t>
                      </a:r>
                      <a:r>
                        <a:rPr lang="en-US" sz="1400" err="1"/>
                        <a:t>robuustheid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tegen</a:t>
                      </a:r>
                      <a:r>
                        <a:rPr lang="en-US" sz="1400"/>
                        <a:t> water is </a:t>
                      </a:r>
                      <a:r>
                        <a:rPr lang="en-US" sz="1400" err="1"/>
                        <a:t>gehouden</a:t>
                      </a:r>
                      <a:r>
                        <a:rPr lang="en-US" sz="1400"/>
                        <a:t>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NL" sz="1400"/>
                    </a:p>
                  </a:txBody>
                  <a:tcPr marL="74794" marR="74794" marT="37397" marB="37397"/>
                </a:tc>
                <a:extLst>
                  <a:ext uri="{0D108BD9-81ED-4DB2-BD59-A6C34878D82A}">
                    <a16:rowId xmlns:a16="http://schemas.microsoft.com/office/drawing/2014/main" val="2960061108"/>
                  </a:ext>
                </a:extLst>
              </a:tr>
              <a:tr h="1205807">
                <a:tc>
                  <a:txBody>
                    <a:bodyPr/>
                    <a:lstStyle/>
                    <a:p>
                      <a:r>
                        <a:rPr lang="en-US" sz="1400"/>
                        <a:t>Als werknemer wil ik weten wat de eisen van de PO zijn, zodat ik een betere inschatting kan maken van wat er moet gebeuren.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N.V.T.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Wij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zijn</a:t>
                      </a:r>
                      <a:r>
                        <a:rPr lang="en-US" sz="1400"/>
                        <a:t> in </a:t>
                      </a:r>
                      <a:r>
                        <a:rPr lang="en-US" sz="1400" err="1"/>
                        <a:t>overleg</a:t>
                      </a:r>
                      <a:r>
                        <a:rPr lang="en-US" sz="1400"/>
                        <a:t> met Elmar </a:t>
                      </a:r>
                      <a:r>
                        <a:rPr lang="en-US" sz="1400" err="1"/>
                        <a:t>gegaan</a:t>
                      </a:r>
                      <a:r>
                        <a:rPr lang="en-US" sz="1400"/>
                        <a:t> over het project (</a:t>
                      </a:r>
                      <a:r>
                        <a:rPr lang="en-US" sz="1400" err="1"/>
                        <a:t>aankomende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donderdag</a:t>
                      </a:r>
                      <a:r>
                        <a:rPr lang="en-US" sz="1400"/>
                        <a:t>)</a:t>
                      </a:r>
                      <a:endParaRPr lang="en-NL" sz="1400"/>
                    </a:p>
                  </a:txBody>
                  <a:tcPr marL="74794" marR="74794" marT="37397" marB="3739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NL" sz="1400"/>
                    </a:p>
                  </a:txBody>
                  <a:tcPr marL="74794" marR="74794" marT="37397" marB="37397"/>
                </a:tc>
                <a:extLst>
                  <a:ext uri="{0D108BD9-81ED-4DB2-BD59-A6C34878D82A}">
                    <a16:rowId xmlns:a16="http://schemas.microsoft.com/office/drawing/2014/main" val="336761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66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DFA7-320A-F3B8-3485-57387D05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Retrospective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C093-0F06-B9D4-0620-5C4D24EE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Nog niet echt tegen iets aangelopen</a:t>
            </a:r>
          </a:p>
          <a:p>
            <a:r>
              <a:rPr lang="en-US" sz="2000"/>
              <a:t>Project naar ons beeld goed opgestart</a:t>
            </a:r>
            <a:endParaRPr lang="en-NL" sz="2000"/>
          </a:p>
        </p:txBody>
      </p:sp>
      <p:pic>
        <p:nvPicPr>
          <p:cNvPr id="5" name="Picture 4" descr="Rotsen gestapeld op drijfhout met de zee op de achtergrond">
            <a:extLst>
              <a:ext uri="{FF2B5EF4-FFF2-40B4-BE49-F238E27FC236}">
                <a16:creationId xmlns:a16="http://schemas.microsoft.com/office/drawing/2014/main" id="{5B4B4F10-8AD4-87BD-300A-692ECCC3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9" r="2104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on die in een notitieboekje schrijft">
            <a:extLst>
              <a:ext uri="{FF2B5EF4-FFF2-40B4-BE49-F238E27FC236}">
                <a16:creationId xmlns:a16="http://schemas.microsoft.com/office/drawing/2014/main" id="{8F4CC438-BF44-7494-74EB-FE31A6E36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" b="525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8A9BD-9C4E-8296-6B96-586EE36E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Inhoudsopgave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ECB4-658D-FF3B-62B5-886FC665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Recap project</a:t>
            </a:r>
          </a:p>
          <a:p>
            <a:r>
              <a:rPr lang="en-US" sz="2000"/>
              <a:t>Planning</a:t>
            </a:r>
          </a:p>
          <a:p>
            <a:r>
              <a:rPr lang="en-US" sz="2000"/>
              <a:t>Oude en nieuwe design</a:t>
            </a:r>
          </a:p>
          <a:p>
            <a:r>
              <a:rPr lang="en-US" sz="2000"/>
              <a:t>Backlog</a:t>
            </a:r>
          </a:p>
          <a:p>
            <a:r>
              <a:rPr lang="en-US" sz="2000"/>
              <a:t>Gesprek PO</a:t>
            </a:r>
          </a:p>
          <a:p>
            <a:r>
              <a:rPr lang="en-US" sz="2000"/>
              <a:t>Kwaliteitseisen</a:t>
            </a:r>
          </a:p>
          <a:p>
            <a:r>
              <a:rPr lang="en-US" sz="2000"/>
              <a:t>Risicolog</a:t>
            </a:r>
          </a:p>
          <a:p>
            <a:r>
              <a:rPr lang="en-US" sz="2000"/>
              <a:t>Volgende sprint</a:t>
            </a:r>
          </a:p>
          <a:p>
            <a:r>
              <a:rPr lang="en-US" sz="2000"/>
              <a:t>Retrospective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6751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84FB-8726-672E-1C2F-D126BB4A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Recap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AC0-6665-6FBE-03AF-362A8EDD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Auto Dick 3</a:t>
            </a:r>
          </a:p>
          <a:p>
            <a:pPr marL="0" indent="0">
              <a:buNone/>
            </a:pPr>
            <a:r>
              <a:rPr lang="en-US" sz="2000"/>
              <a:t>Elmar Pigeaut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789AB-359C-D7B3-8A72-1475B1556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4"/>
          <a:stretch/>
        </p:blipFill>
        <p:spPr>
          <a:xfrm>
            <a:off x="7075967" y="1046613"/>
            <a:ext cx="4170530" cy="47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A4C2-F140-F719-40B6-25122AB4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  <a:endParaRPr lang="en-NL"/>
          </a:p>
        </p:txBody>
      </p:sp>
      <p:pic>
        <p:nvPicPr>
          <p:cNvPr id="4" name="Content Placeholder 3" descr="Screens screenshot of a computer screen&#10;&#10;Description automatically generated">
            <a:extLst>
              <a:ext uri="{FF2B5EF4-FFF2-40B4-BE49-F238E27FC236}">
                <a16:creationId xmlns:a16="http://schemas.microsoft.com/office/drawing/2014/main" id="{8677EA1F-ED78-4A52-737D-D873CA1E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71" y="1825625"/>
            <a:ext cx="10260058" cy="4351338"/>
          </a:xfrm>
        </p:spPr>
      </p:pic>
    </p:spTree>
    <p:extLst>
      <p:ext uri="{BB962C8B-B14F-4D97-AF65-F5344CB8AC3E}">
        <p14:creationId xmlns:p14="http://schemas.microsoft.com/office/powerpoint/2010/main" val="38914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B6BC-04FE-004B-319A-E85FB0D9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Oude en Nieuwe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33A36-9A1B-2631-E5DC-E153A7E80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345164" y="2453412"/>
            <a:ext cx="5131088" cy="3527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918B2-81CE-238E-01D3-FDF4B82C6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7" r="-2" b="21503"/>
          <a:stretch/>
        </p:blipFill>
        <p:spPr>
          <a:xfrm>
            <a:off x="846058" y="2453412"/>
            <a:ext cx="5131087" cy="34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0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06468-4390-F183-139F-EC74D7DD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Backlog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822BF-D6C0-A645-60F5-45B3EBE0D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05" y="2633472"/>
            <a:ext cx="10867741" cy="358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63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70603-F655-F3FC-D3DF-E45BD9D7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Gesprek PO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CCACDB-5556-1DBA-F9A4-143D3FA5D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0763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94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F60E-2CC7-13EB-14B0-AD88CADF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Kwaliteitseisen</a:t>
            </a:r>
            <a:endParaRPr lang="en-NL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80D59-7AFA-0FCF-ADC3-9C67AED9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110" y="2207211"/>
            <a:ext cx="6783775" cy="1736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16B85-B6B9-18A0-39CD-8C122A2D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6" y="3943789"/>
            <a:ext cx="6510029" cy="2266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C19D-F0EF-F467-93B3-73059D55E768}"/>
              </a:ext>
            </a:extLst>
          </p:cNvPr>
          <p:cNvSpPr txBox="1"/>
          <p:nvPr/>
        </p:nvSpPr>
        <p:spPr>
          <a:xfrm>
            <a:off x="491893" y="1755382"/>
            <a:ext cx="2437270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Opgesteld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voor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het scherm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93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BB7D-1D4B-283D-BBB1-B468F1AC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Risicolog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0FAC5-7AB2-E578-C2F5-9CFA6883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Content Placeholder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A00D8C8-5C87-F984-2456-A30000DA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4" y="987536"/>
            <a:ext cx="11267878" cy="16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Sprint 1- Automatiseren seinen zeilwedstrijd (vervolg)</vt:lpstr>
      <vt:lpstr>Inhoudsopgave</vt:lpstr>
      <vt:lpstr>Recap project</vt:lpstr>
      <vt:lpstr>Planning</vt:lpstr>
      <vt:lpstr>Oude en Nieuwe design</vt:lpstr>
      <vt:lpstr>Backlog</vt:lpstr>
      <vt:lpstr>Gesprek PO</vt:lpstr>
      <vt:lpstr>Kwaliteitseisen</vt:lpstr>
      <vt:lpstr>Risicolog</vt:lpstr>
      <vt:lpstr>Volgende sprint</vt:lpstr>
      <vt:lpstr>Volgende sprint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0- Automatiseren seinen zeilwedstrijd (vervolg)</dc:title>
  <dc:creator>Tigo Goes (1051804)</dc:creator>
  <cp:lastModifiedBy>Tigo Goes (1051804)</cp:lastModifiedBy>
  <cp:revision>1</cp:revision>
  <dcterms:created xsi:type="dcterms:W3CDTF">2024-02-29T10:45:48Z</dcterms:created>
  <dcterms:modified xsi:type="dcterms:W3CDTF">2024-03-16T10:30:54Z</dcterms:modified>
</cp:coreProperties>
</file>