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8" r:id="rId3"/>
    <p:sldId id="267" r:id="rId4"/>
    <p:sldId id="269" r:id="rId5"/>
    <p:sldId id="276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BB6BE-DE88-F7D9-73D2-B868EBB982BA}" v="35" dt="2024-04-14T19:46:59.084"/>
    <p1510:client id="{5F7CA940-ABB9-4AAA-BE57-E884CFD76589}" v="22" dt="2024-04-14T11:01:30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o Berkouwer (1036570)" userId="S::1036570@hr.nl::6a45bcd7-d12a-4729-831a-ed432941651d" providerId="AD" clId="Web-{2E7BB6BE-DE88-F7D9-73D2-B868EBB982BA}"/>
    <pc:docChg chg="modSld">
      <pc:chgData name="Luco Berkouwer (1036570)" userId="S::1036570@hr.nl::6a45bcd7-d12a-4729-831a-ed432941651d" providerId="AD" clId="Web-{2E7BB6BE-DE88-F7D9-73D2-B868EBB982BA}" dt="2024-04-14T19:46:59.084" v="33" actId="1076"/>
      <pc:docMkLst>
        <pc:docMk/>
      </pc:docMkLst>
      <pc:sldChg chg="addSp delSp modSp">
        <pc:chgData name="Luco Berkouwer (1036570)" userId="S::1036570@hr.nl::6a45bcd7-d12a-4729-831a-ed432941651d" providerId="AD" clId="Web-{2E7BB6BE-DE88-F7D9-73D2-B868EBB982BA}" dt="2024-04-14T19:46:59.084" v="33" actId="1076"/>
        <pc:sldMkLst>
          <pc:docMk/>
          <pc:sldMk cId="3373159294" sldId="276"/>
        </pc:sldMkLst>
        <pc:spChg chg="mod">
          <ac:chgData name="Luco Berkouwer (1036570)" userId="S::1036570@hr.nl::6a45bcd7-d12a-4729-831a-ed432941651d" providerId="AD" clId="Web-{2E7BB6BE-DE88-F7D9-73D2-B868EBB982BA}" dt="2024-04-14T19:45:20.452" v="13"/>
          <ac:spMkLst>
            <pc:docMk/>
            <pc:sldMk cId="3373159294" sldId="276"/>
            <ac:spMk id="2" creationId="{C3FD1C9E-D4C3-459B-7534-337FE3407E5B}"/>
          </ac:spMkLst>
        </pc:spChg>
        <pc:spChg chg="mod ord">
          <ac:chgData name="Luco Berkouwer (1036570)" userId="S::1036570@hr.nl::6a45bcd7-d12a-4729-831a-ed432941651d" providerId="AD" clId="Web-{2E7BB6BE-DE88-F7D9-73D2-B868EBB982BA}" dt="2024-04-14T19:46:09.565" v="20" actId="1076"/>
          <ac:spMkLst>
            <pc:docMk/>
            <pc:sldMk cId="3373159294" sldId="276"/>
            <ac:spMk id="3" creationId="{C65B8549-2D98-1C88-B018-D71283C522EE}"/>
          </ac:spMkLst>
        </pc:spChg>
        <pc:spChg chg="del">
          <ac:chgData name="Luco Berkouwer (1036570)" userId="S::1036570@hr.nl::6a45bcd7-d12a-4729-831a-ed432941651d" providerId="AD" clId="Web-{2E7BB6BE-DE88-F7D9-73D2-B868EBB982BA}" dt="2024-04-14T19:44:38.762" v="10"/>
          <ac:spMkLst>
            <pc:docMk/>
            <pc:sldMk cId="3373159294" sldId="276"/>
            <ac:spMk id="24" creationId="{F83B1BEA-1159-4AE5-AD9B-9440E5189009}"/>
          </ac:spMkLst>
        </pc:spChg>
        <pc:spChg chg="del">
          <ac:chgData name="Luco Berkouwer (1036570)" userId="S::1036570@hr.nl::6a45bcd7-d12a-4729-831a-ed432941651d" providerId="AD" clId="Web-{2E7BB6BE-DE88-F7D9-73D2-B868EBB982BA}" dt="2024-04-14T19:44:38.762" v="10"/>
          <ac:spMkLst>
            <pc:docMk/>
            <pc:sldMk cId="3373159294" sldId="276"/>
            <ac:spMk id="26" creationId="{5D50C310-510F-45B8-81D2-BE905D5C6D58}"/>
          </ac:spMkLst>
        </pc:spChg>
        <pc:spChg chg="add del">
          <ac:chgData name="Luco Berkouwer (1036570)" userId="S::1036570@hr.nl::6a45bcd7-d12a-4729-831a-ed432941651d" providerId="AD" clId="Web-{2E7BB6BE-DE88-F7D9-73D2-B868EBB982BA}" dt="2024-04-14T19:45:20.452" v="13"/>
          <ac:spMkLst>
            <pc:docMk/>
            <pc:sldMk cId="3373159294" sldId="276"/>
            <ac:spMk id="31" creationId="{9A42C7B2-7BD6-433A-95AB-5AA4F44B5819}"/>
          </ac:spMkLst>
        </pc:spChg>
        <pc:spChg chg="add del">
          <ac:chgData name="Luco Berkouwer (1036570)" userId="S::1036570@hr.nl::6a45bcd7-d12a-4729-831a-ed432941651d" providerId="AD" clId="Web-{2E7BB6BE-DE88-F7D9-73D2-B868EBB982BA}" dt="2024-04-14T19:45:20.452" v="13"/>
          <ac:spMkLst>
            <pc:docMk/>
            <pc:sldMk cId="3373159294" sldId="276"/>
            <ac:spMk id="33" creationId="{0ADDB668-2CA4-4D2B-9C34-3487CA330BA8}"/>
          </ac:spMkLst>
        </pc:spChg>
        <pc:spChg chg="add del">
          <ac:chgData name="Luco Berkouwer (1036570)" userId="S::1036570@hr.nl::6a45bcd7-d12a-4729-831a-ed432941651d" providerId="AD" clId="Web-{2E7BB6BE-DE88-F7D9-73D2-B868EBB982BA}" dt="2024-04-14T19:45:20.452" v="13"/>
          <ac:spMkLst>
            <pc:docMk/>
            <pc:sldMk cId="3373159294" sldId="276"/>
            <ac:spMk id="35" creationId="{2568BC19-F052-4108-93E1-6A3D1DEC072F}"/>
          </ac:spMkLst>
        </pc:spChg>
        <pc:spChg chg="add del">
          <ac:chgData name="Luco Berkouwer (1036570)" userId="S::1036570@hr.nl::6a45bcd7-d12a-4729-831a-ed432941651d" providerId="AD" clId="Web-{2E7BB6BE-DE88-F7D9-73D2-B868EBB982BA}" dt="2024-04-14T19:45:20.452" v="13"/>
          <ac:spMkLst>
            <pc:docMk/>
            <pc:sldMk cId="3373159294" sldId="276"/>
            <ac:spMk id="37" creationId="{D5FD337D-4D6B-4C8B-B6F5-121097E09881}"/>
          </ac:spMkLst>
        </pc:spChg>
        <pc:spChg chg="add">
          <ac:chgData name="Luco Berkouwer (1036570)" userId="S::1036570@hr.nl::6a45bcd7-d12a-4729-831a-ed432941651d" providerId="AD" clId="Web-{2E7BB6BE-DE88-F7D9-73D2-B868EBB982BA}" dt="2024-04-14T19:45:20.452" v="13"/>
          <ac:spMkLst>
            <pc:docMk/>
            <pc:sldMk cId="3373159294" sldId="276"/>
            <ac:spMk id="42" creationId="{AD96FDFD-4E42-4A06-B8B5-768A1DB9C2A9}"/>
          </ac:spMkLst>
        </pc:spChg>
        <pc:picChg chg="add mod ord modCrop">
          <ac:chgData name="Luco Berkouwer (1036570)" userId="S::1036570@hr.nl::6a45bcd7-d12a-4729-831a-ed432941651d" providerId="AD" clId="Web-{2E7BB6BE-DE88-F7D9-73D2-B868EBB982BA}" dt="2024-04-14T19:46:59.084" v="33" actId="1076"/>
          <ac:picMkLst>
            <pc:docMk/>
            <pc:sldMk cId="3373159294" sldId="276"/>
            <ac:picMk id="4" creationId="{2035CA3A-157E-AAB5-0A0A-EAE44DB33B42}"/>
          </ac:picMkLst>
        </pc:picChg>
        <pc:picChg chg="del">
          <ac:chgData name="Luco Berkouwer (1036570)" userId="S::1036570@hr.nl::6a45bcd7-d12a-4729-831a-ed432941651d" providerId="AD" clId="Web-{2E7BB6BE-DE88-F7D9-73D2-B868EBB982BA}" dt="2024-04-14T19:38:16.936" v="1"/>
          <ac:picMkLst>
            <pc:docMk/>
            <pc:sldMk cId="3373159294" sldId="276"/>
            <ac:picMk id="5" creationId="{8E6BAB7F-9E46-5848-83F0-DE4FB6F95965}"/>
          </ac:picMkLst>
        </pc:picChg>
        <pc:picChg chg="add mod modCrop">
          <ac:chgData name="Luco Berkouwer (1036570)" userId="S::1036570@hr.nl::6a45bcd7-d12a-4729-831a-ed432941651d" providerId="AD" clId="Web-{2E7BB6BE-DE88-F7D9-73D2-B868EBB982BA}" dt="2024-04-14T19:46:41.599" v="31" actId="1076"/>
          <ac:picMkLst>
            <pc:docMk/>
            <pc:sldMk cId="3373159294" sldId="276"/>
            <ac:picMk id="6" creationId="{E7F0E5EC-CA6F-5A1F-6AE9-96A0D9955DF3}"/>
          </ac:picMkLst>
        </pc:picChg>
        <pc:picChg chg="del">
          <ac:chgData name="Luco Berkouwer (1036570)" userId="S::1036570@hr.nl::6a45bcd7-d12a-4729-831a-ed432941651d" providerId="AD" clId="Web-{2E7BB6BE-DE88-F7D9-73D2-B868EBB982BA}" dt="2024-04-14T19:38:18.218" v="2"/>
          <ac:picMkLst>
            <pc:docMk/>
            <pc:sldMk cId="3373159294" sldId="276"/>
            <ac:picMk id="7" creationId="{4BF7E1DF-A66A-420B-07CE-B92BDA89F52B}"/>
          </ac:picMkLst>
        </pc:picChg>
        <pc:picChg chg="add mod ord modCrop">
          <ac:chgData name="Luco Berkouwer (1036570)" userId="S::1036570@hr.nl::6a45bcd7-d12a-4729-831a-ed432941651d" providerId="AD" clId="Web-{2E7BB6BE-DE88-F7D9-73D2-B868EBB982BA}" dt="2024-04-14T19:46:56.397" v="32" actId="1076"/>
          <ac:picMkLst>
            <pc:docMk/>
            <pc:sldMk cId="3373159294" sldId="276"/>
            <ac:picMk id="8" creationId="{48CF875A-AB9C-331A-C028-59AE79AE4F26}"/>
          </ac:picMkLst>
        </pc:picChg>
      </pc:sldChg>
    </pc:docChg>
  </pc:docChgLst>
  <pc:docChgLst>
    <pc:chgData name="Luco Berkouwer (1036570)" userId="S::1036570@hr.nl::6a45bcd7-d12a-4729-831a-ed432941651d" providerId="AD" clId="Web-{A54BA7D1-DB58-E29E-CD48-F9AE38CF3D8F}"/>
    <pc:docChg chg="modSld">
      <pc:chgData name="Luco Berkouwer (1036570)" userId="S::1036570@hr.nl::6a45bcd7-d12a-4729-831a-ed432941651d" providerId="AD" clId="Web-{A54BA7D1-DB58-E29E-CD48-F9AE38CF3D8F}" dt="2024-03-18T10:25:44.763" v="30" actId="1076"/>
      <pc:docMkLst>
        <pc:docMk/>
      </pc:docMkLst>
      <pc:sldChg chg="addSp modSp">
        <pc:chgData name="Luco Berkouwer (1036570)" userId="S::1036570@hr.nl::6a45bcd7-d12a-4729-831a-ed432941651d" providerId="AD" clId="Web-{A54BA7D1-DB58-E29E-CD48-F9AE38CF3D8F}" dt="2024-03-18T10:25:44.763" v="30" actId="1076"/>
        <pc:sldMkLst>
          <pc:docMk/>
          <pc:sldMk cId="284872871" sldId="271"/>
        </pc:sldMkLst>
        <pc:spChg chg="add mod">
          <ac:chgData name="Luco Berkouwer (1036570)" userId="S::1036570@hr.nl::6a45bcd7-d12a-4729-831a-ed432941651d" providerId="AD" clId="Web-{A54BA7D1-DB58-E29E-CD48-F9AE38CF3D8F}" dt="2024-03-18T10:25:44.763" v="30" actId="1076"/>
          <ac:spMkLst>
            <pc:docMk/>
            <pc:sldMk cId="284872871" sldId="271"/>
            <ac:spMk id="3" creationId="{2A38436B-66B2-4AE6-65AD-6A06E6FC4732}"/>
          </ac:spMkLst>
        </pc:spChg>
        <pc:spChg chg="mod">
          <ac:chgData name="Luco Berkouwer (1036570)" userId="S::1036570@hr.nl::6a45bcd7-d12a-4729-831a-ed432941651d" providerId="AD" clId="Web-{A54BA7D1-DB58-E29E-CD48-F9AE38CF3D8F}" dt="2024-03-18T10:25:34.122" v="25" actId="1076"/>
          <ac:spMkLst>
            <pc:docMk/>
            <pc:sldMk cId="284872871" sldId="271"/>
            <ac:spMk id="4" creationId="{5EC14D06-D37F-DE2C-068B-43E3808EFC05}"/>
          </ac:spMkLst>
        </pc:spChg>
        <pc:picChg chg="add mod">
          <ac:chgData name="Luco Berkouwer (1036570)" userId="S::1036570@hr.nl::6a45bcd7-d12a-4729-831a-ed432941651d" providerId="AD" clId="Web-{A54BA7D1-DB58-E29E-CD48-F9AE38CF3D8F}" dt="2024-03-18T10:25:39.044" v="28" actId="1076"/>
          <ac:picMkLst>
            <pc:docMk/>
            <pc:sldMk cId="284872871" sldId="271"/>
            <ac:picMk id="5" creationId="{6D439596-1428-D77B-3AD3-FF941B7BF3E1}"/>
          </ac:picMkLst>
        </pc:picChg>
        <pc:picChg chg="mod">
          <ac:chgData name="Luco Berkouwer (1036570)" userId="S::1036570@hr.nl::6a45bcd7-d12a-4729-831a-ed432941651d" providerId="AD" clId="Web-{A54BA7D1-DB58-E29E-CD48-F9AE38CF3D8F}" dt="2024-03-18T10:25:31.294" v="24" actId="1076"/>
          <ac:picMkLst>
            <pc:docMk/>
            <pc:sldMk cId="284872871" sldId="271"/>
            <ac:picMk id="1026" creationId="{7840C5E8-C4D8-6680-9C30-98914F88436F}"/>
          </ac:picMkLst>
        </pc:picChg>
        <pc:picChg chg="mod">
          <ac:chgData name="Luco Berkouwer (1036570)" userId="S::1036570@hr.nl::6a45bcd7-d12a-4729-831a-ed432941651d" providerId="AD" clId="Web-{A54BA7D1-DB58-E29E-CD48-F9AE38CF3D8F}" dt="2024-03-18T10:25:40.669" v="29" actId="1076"/>
          <ac:picMkLst>
            <pc:docMk/>
            <pc:sldMk cId="284872871" sldId="271"/>
            <ac:picMk id="1028" creationId="{9F4B205B-5327-BD02-2FA9-22059582F390}"/>
          </ac:picMkLst>
        </pc:picChg>
      </pc:sldChg>
    </pc:docChg>
  </pc:docChgLst>
  <pc:docChgLst>
    <pc:chgData name="Stijn Ooms (1016227)" userId="bffd7627-8468-4ad2-a7e8-6c40f842e9aa" providerId="ADAL" clId="{5F7CA940-ABB9-4AAA-BE57-E884CFD76589}"/>
    <pc:docChg chg="undo custSel addSld delSld modSld sldOrd">
      <pc:chgData name="Stijn Ooms (1016227)" userId="bffd7627-8468-4ad2-a7e8-6c40f842e9aa" providerId="ADAL" clId="{5F7CA940-ABB9-4AAA-BE57-E884CFD76589}" dt="2024-04-14T11:01:42.433" v="236" actId="1076"/>
      <pc:docMkLst>
        <pc:docMk/>
      </pc:docMkLst>
      <pc:sldChg chg="modSp">
        <pc:chgData name="Stijn Ooms (1016227)" userId="bffd7627-8468-4ad2-a7e8-6c40f842e9aa" providerId="ADAL" clId="{5F7CA940-ABB9-4AAA-BE57-E884CFD76589}" dt="2024-04-14T10:27:34.370" v="1" actId="20577"/>
        <pc:sldMkLst>
          <pc:docMk/>
          <pc:sldMk cId="385787405" sldId="257"/>
        </pc:sldMkLst>
        <pc:spChg chg="mod">
          <ac:chgData name="Stijn Ooms (1016227)" userId="bffd7627-8468-4ad2-a7e8-6c40f842e9aa" providerId="ADAL" clId="{5F7CA940-ABB9-4AAA-BE57-E884CFD76589}" dt="2024-04-14T10:27:34.370" v="1" actId="20577"/>
          <ac:spMkLst>
            <pc:docMk/>
            <pc:sldMk cId="385787405" sldId="257"/>
            <ac:spMk id="2" creationId="{A764CB63-807A-8FD6-7166-5B3135C63631}"/>
          </ac:spMkLst>
        </pc:spChg>
      </pc:sldChg>
      <pc:sldChg chg="modSp mod ord">
        <pc:chgData name="Stijn Ooms (1016227)" userId="bffd7627-8468-4ad2-a7e8-6c40f842e9aa" providerId="ADAL" clId="{5F7CA940-ABB9-4AAA-BE57-E884CFD76589}" dt="2024-04-14T10:28:24.733" v="16" actId="20577"/>
        <pc:sldMkLst>
          <pc:docMk/>
          <pc:sldMk cId="1198801623" sldId="267"/>
        </pc:sldMkLst>
        <pc:spChg chg="mod">
          <ac:chgData name="Stijn Ooms (1016227)" userId="bffd7627-8468-4ad2-a7e8-6c40f842e9aa" providerId="ADAL" clId="{5F7CA940-ABB9-4AAA-BE57-E884CFD76589}" dt="2024-04-14T10:28:24.733" v="16" actId="20577"/>
          <ac:spMkLst>
            <pc:docMk/>
            <pc:sldMk cId="1198801623" sldId="267"/>
            <ac:spMk id="3" creationId="{97805AC0-6665-6FBE-03AF-362A8EDD48B9}"/>
          </ac:spMkLst>
        </pc:spChg>
      </pc:sldChg>
      <pc:sldChg chg="modSp mod">
        <pc:chgData name="Stijn Ooms (1016227)" userId="bffd7627-8468-4ad2-a7e8-6c40f842e9aa" providerId="ADAL" clId="{5F7CA940-ABB9-4AAA-BE57-E884CFD76589}" dt="2024-04-14T10:29:36.712" v="44" actId="20577"/>
        <pc:sldMkLst>
          <pc:docMk/>
          <pc:sldMk cId="1568753350" sldId="268"/>
        </pc:sldMkLst>
        <pc:spChg chg="mod">
          <ac:chgData name="Stijn Ooms (1016227)" userId="bffd7627-8468-4ad2-a7e8-6c40f842e9aa" providerId="ADAL" clId="{5F7CA940-ABB9-4AAA-BE57-E884CFD76589}" dt="2024-04-14T10:29:36.712" v="44" actId="20577"/>
          <ac:spMkLst>
            <pc:docMk/>
            <pc:sldMk cId="1568753350" sldId="268"/>
            <ac:spMk id="3" creationId="{928EB1D3-7D41-7E97-9893-643256917CE0}"/>
          </ac:spMkLst>
        </pc:spChg>
      </pc:sldChg>
      <pc:sldChg chg="addSp delSp modSp mod">
        <pc:chgData name="Stijn Ooms (1016227)" userId="bffd7627-8468-4ad2-a7e8-6c40f842e9aa" providerId="ADAL" clId="{5F7CA940-ABB9-4AAA-BE57-E884CFD76589}" dt="2024-04-14T10:36:36.334" v="125" actId="790"/>
        <pc:sldMkLst>
          <pc:docMk/>
          <pc:sldMk cId="1604346071" sldId="269"/>
        </pc:sldMkLst>
        <pc:spChg chg="mod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2" creationId="{71F38868-A314-45AD-4B09-2F6C231EE1B4}"/>
          </ac:spMkLst>
        </pc:spChg>
        <pc:spChg chg="mod">
          <ac:chgData name="Stijn Ooms (1016227)" userId="bffd7627-8468-4ad2-a7e8-6c40f842e9aa" providerId="ADAL" clId="{5F7CA940-ABB9-4AAA-BE57-E884CFD76589}" dt="2024-04-14T10:36:36.334" v="125" actId="790"/>
          <ac:spMkLst>
            <pc:docMk/>
            <pc:sldMk cId="1604346071" sldId="269"/>
            <ac:spMk id="3" creationId="{3AFF432E-CF96-5F00-6EBF-48DF7F32A59E}"/>
          </ac:spMkLst>
        </pc:spChg>
        <pc:spChg chg="add del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9" creationId="{AE3A741D-C19B-960A-5803-1C5887147820}"/>
          </ac:spMkLst>
        </pc:spChg>
        <pc:spChg chg="add del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11" creationId="{9C3A50E9-9119-7BC3-083B-2D84CCC78E47}"/>
          </ac:spMkLst>
        </pc:spChg>
        <pc:spChg chg="add del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13" creationId="{DC39DE25-0E4E-0AA7-0932-1D78C2372786}"/>
          </ac:spMkLst>
        </pc:spChg>
        <pc:spChg chg="add del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15" creationId="{8D6EA299-0840-6DEA-E670-C49AEBC87E89}"/>
          </ac:spMkLst>
        </pc:spChg>
        <pc:spChg chg="add del">
          <ac:chgData name="Stijn Ooms (1016227)" userId="bffd7627-8468-4ad2-a7e8-6c40f842e9aa" providerId="ADAL" clId="{5F7CA940-ABB9-4AAA-BE57-E884CFD76589}" dt="2024-04-14T10:34:00.869" v="69" actId="26606"/>
          <ac:spMkLst>
            <pc:docMk/>
            <pc:sldMk cId="1604346071" sldId="269"/>
            <ac:spMk id="20" creationId="{131BAD53-4E89-4F62-BBB7-26359763ED39}"/>
          </ac:spMkLst>
        </pc:spChg>
        <pc:spChg chg="add del">
          <ac:chgData name="Stijn Ooms (1016227)" userId="bffd7627-8468-4ad2-a7e8-6c40f842e9aa" providerId="ADAL" clId="{5F7CA940-ABB9-4AAA-BE57-E884CFD76589}" dt="2024-04-14T10:34:00.869" v="69" actId="26606"/>
          <ac:spMkLst>
            <pc:docMk/>
            <pc:sldMk cId="1604346071" sldId="269"/>
            <ac:spMk id="22" creationId="{62756DA2-40EB-4C6F-B962-5822FFB54FB6}"/>
          </ac:spMkLst>
        </pc:spChg>
        <pc:spChg chg="add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24" creationId="{32AEEBC8-9D30-42EF-95F2-386C2653FBF0}"/>
          </ac:spMkLst>
        </pc:spChg>
        <pc:spChg chg="add">
          <ac:chgData name="Stijn Ooms (1016227)" userId="bffd7627-8468-4ad2-a7e8-6c40f842e9aa" providerId="ADAL" clId="{5F7CA940-ABB9-4AAA-BE57-E884CFD76589}" dt="2024-04-14T10:34:00.875" v="70" actId="26606"/>
          <ac:spMkLst>
            <pc:docMk/>
            <pc:sldMk cId="1604346071" sldId="269"/>
            <ac:spMk id="25" creationId="{2E92FA66-67D7-4CB4-94D3-E643A9AD4757}"/>
          </ac:spMkLst>
        </pc:spChg>
        <pc:picChg chg="add del mod">
          <ac:chgData name="Stijn Ooms (1016227)" userId="bffd7627-8468-4ad2-a7e8-6c40f842e9aa" providerId="ADAL" clId="{5F7CA940-ABB9-4AAA-BE57-E884CFD76589}" dt="2024-04-14T10:33:31.975" v="66" actId="478"/>
          <ac:picMkLst>
            <pc:docMk/>
            <pc:sldMk cId="1604346071" sldId="269"/>
            <ac:picMk id="5" creationId="{E81F7E5E-1AE6-C80D-EB0F-DF6BA3780B60}"/>
          </ac:picMkLst>
        </pc:picChg>
        <pc:picChg chg="add del">
          <ac:chgData name="Stijn Ooms (1016227)" userId="bffd7627-8468-4ad2-a7e8-6c40f842e9aa" providerId="ADAL" clId="{5F7CA940-ABB9-4AAA-BE57-E884CFD76589}" dt="2024-04-14T10:33:00.596" v="59" actId="22"/>
          <ac:picMkLst>
            <pc:docMk/>
            <pc:sldMk cId="1604346071" sldId="269"/>
            <ac:picMk id="6" creationId="{3DB7BB0A-7930-04FF-F7DE-C9795E57D633}"/>
          </ac:picMkLst>
        </pc:picChg>
        <pc:picChg chg="add del">
          <ac:chgData name="Stijn Ooms (1016227)" userId="bffd7627-8468-4ad2-a7e8-6c40f842e9aa" providerId="ADAL" clId="{5F7CA940-ABB9-4AAA-BE57-E884CFD76589}" dt="2024-04-14T10:33:16.745" v="62" actId="22"/>
          <ac:picMkLst>
            <pc:docMk/>
            <pc:sldMk cId="1604346071" sldId="269"/>
            <ac:picMk id="8" creationId="{6E05D01B-6803-73BB-2B12-9548FCAB138F}"/>
          </ac:picMkLst>
        </pc:picChg>
        <pc:picChg chg="add mod">
          <ac:chgData name="Stijn Ooms (1016227)" userId="bffd7627-8468-4ad2-a7e8-6c40f842e9aa" providerId="ADAL" clId="{5F7CA940-ABB9-4AAA-BE57-E884CFD76589}" dt="2024-04-14T10:34:00.875" v="70" actId="26606"/>
          <ac:picMkLst>
            <pc:docMk/>
            <pc:sldMk cId="1604346071" sldId="269"/>
            <ac:picMk id="12" creationId="{A4A15049-AC41-C37C-9D1B-52F271B82932}"/>
          </ac:picMkLst>
        </pc:picChg>
      </pc:sldChg>
      <pc:sldChg chg="del">
        <pc:chgData name="Stijn Ooms (1016227)" userId="bffd7627-8468-4ad2-a7e8-6c40f842e9aa" providerId="ADAL" clId="{5F7CA940-ABB9-4AAA-BE57-E884CFD76589}" dt="2024-04-14T10:39:06.308" v="207" actId="2696"/>
        <pc:sldMkLst>
          <pc:docMk/>
          <pc:sldMk cId="2202816730" sldId="270"/>
        </pc:sldMkLst>
      </pc:sldChg>
      <pc:sldChg chg="del">
        <pc:chgData name="Stijn Ooms (1016227)" userId="bffd7627-8468-4ad2-a7e8-6c40f842e9aa" providerId="ADAL" clId="{5F7CA940-ABB9-4AAA-BE57-E884CFD76589}" dt="2024-04-14T10:39:06.308" v="207" actId="2696"/>
        <pc:sldMkLst>
          <pc:docMk/>
          <pc:sldMk cId="284872871" sldId="271"/>
        </pc:sldMkLst>
      </pc:sldChg>
      <pc:sldChg chg="del">
        <pc:chgData name="Stijn Ooms (1016227)" userId="bffd7627-8468-4ad2-a7e8-6c40f842e9aa" providerId="ADAL" clId="{5F7CA940-ABB9-4AAA-BE57-E884CFD76589}" dt="2024-04-14T10:39:10.812" v="208" actId="2696"/>
        <pc:sldMkLst>
          <pc:docMk/>
          <pc:sldMk cId="3099701886" sldId="272"/>
        </pc:sldMkLst>
      </pc:sldChg>
      <pc:sldChg chg="modSp mod">
        <pc:chgData name="Stijn Ooms (1016227)" userId="bffd7627-8468-4ad2-a7e8-6c40f842e9aa" providerId="ADAL" clId="{5F7CA940-ABB9-4AAA-BE57-E884CFD76589}" dt="2024-04-14T10:54:03.208" v="214" actId="20577"/>
        <pc:sldMkLst>
          <pc:docMk/>
          <pc:sldMk cId="3205165811" sldId="273"/>
        </pc:sldMkLst>
        <pc:graphicFrameChg chg="mod modGraphic">
          <ac:chgData name="Stijn Ooms (1016227)" userId="bffd7627-8468-4ad2-a7e8-6c40f842e9aa" providerId="ADAL" clId="{5F7CA940-ABB9-4AAA-BE57-E884CFD76589}" dt="2024-04-14T10:54:03.208" v="214" actId="20577"/>
          <ac:graphicFrameMkLst>
            <pc:docMk/>
            <pc:sldMk cId="3205165811" sldId="273"/>
            <ac:graphicFrameMk id="4" creationId="{6CDDD528-5D45-B4B3-817B-95E904EC5B07}"/>
          </ac:graphicFrameMkLst>
        </pc:graphicFrameChg>
      </pc:sldChg>
      <pc:sldChg chg="addSp delSp modSp mod">
        <pc:chgData name="Stijn Ooms (1016227)" userId="bffd7627-8468-4ad2-a7e8-6c40f842e9aa" providerId="ADAL" clId="{5F7CA940-ABB9-4AAA-BE57-E884CFD76589}" dt="2024-04-14T11:01:42.433" v="236" actId="1076"/>
        <pc:sldMkLst>
          <pc:docMk/>
          <pc:sldMk cId="2699751404" sldId="274"/>
        </pc:sldMkLst>
        <pc:spChg chg="add mod">
          <ac:chgData name="Stijn Ooms (1016227)" userId="bffd7627-8468-4ad2-a7e8-6c40f842e9aa" providerId="ADAL" clId="{5F7CA940-ABB9-4AAA-BE57-E884CFD76589}" dt="2024-04-14T11:01:22.478" v="231" actId="478"/>
          <ac:spMkLst>
            <pc:docMk/>
            <pc:sldMk cId="2699751404" sldId="274"/>
            <ac:spMk id="4" creationId="{6C50069B-4379-7227-F041-42B01AEA3067}"/>
          </ac:spMkLst>
        </pc:spChg>
        <pc:spChg chg="add mod">
          <ac:chgData name="Stijn Ooms (1016227)" userId="bffd7627-8468-4ad2-a7e8-6c40f842e9aa" providerId="ADAL" clId="{5F7CA940-ABB9-4AAA-BE57-E884CFD76589}" dt="2024-04-14T11:01:42.433" v="236" actId="1076"/>
          <ac:spMkLst>
            <pc:docMk/>
            <pc:sldMk cId="2699751404" sldId="274"/>
            <ac:spMk id="6" creationId="{9281092E-42DE-8791-379C-A0D478B980EF}"/>
          </ac:spMkLst>
        </pc:spChg>
        <pc:spChg chg="mod">
          <ac:chgData name="Stijn Ooms (1016227)" userId="bffd7627-8468-4ad2-a7e8-6c40f842e9aa" providerId="ADAL" clId="{5F7CA940-ABB9-4AAA-BE57-E884CFD76589}" dt="2024-04-14T11:01:30.972" v="232"/>
          <ac:spMkLst>
            <pc:docMk/>
            <pc:sldMk cId="2699751404" sldId="274"/>
            <ac:spMk id="8" creationId="{810F230C-9457-8C89-B94F-3FCBE70FB6A9}"/>
          </ac:spMkLst>
        </pc:spChg>
        <pc:spChg chg="mod">
          <ac:chgData name="Stijn Ooms (1016227)" userId="bffd7627-8468-4ad2-a7e8-6c40f842e9aa" providerId="ADAL" clId="{5F7CA940-ABB9-4AAA-BE57-E884CFD76589}" dt="2024-04-14T11:01:40.883" v="235" actId="1076"/>
          <ac:spMkLst>
            <pc:docMk/>
            <pc:sldMk cId="2699751404" sldId="274"/>
            <ac:spMk id="10" creationId="{7D372AB8-7DE4-7F0C-EE68-6B37FA6E60E6}"/>
          </ac:spMkLst>
        </pc:spChg>
        <pc:grpChg chg="add mod">
          <ac:chgData name="Stijn Ooms (1016227)" userId="bffd7627-8468-4ad2-a7e8-6c40f842e9aa" providerId="ADAL" clId="{5F7CA940-ABB9-4AAA-BE57-E884CFD76589}" dt="2024-04-14T11:01:30.972" v="232"/>
          <ac:grpSpMkLst>
            <pc:docMk/>
            <pc:sldMk cId="2699751404" sldId="274"/>
            <ac:grpSpMk id="7" creationId="{B015F74C-E9F6-6996-0B25-F6622F0E4D9E}"/>
          </ac:grpSpMkLst>
        </pc:grpChg>
        <pc:graphicFrameChg chg="del mod">
          <ac:chgData name="Stijn Ooms (1016227)" userId="bffd7627-8468-4ad2-a7e8-6c40f842e9aa" providerId="ADAL" clId="{5F7CA940-ABB9-4AAA-BE57-E884CFD76589}" dt="2024-04-14T11:01:22.478" v="231" actId="478"/>
          <ac:graphicFrameMkLst>
            <pc:docMk/>
            <pc:sldMk cId="2699751404" sldId="274"/>
            <ac:graphicFrameMk id="5" creationId="{D2EB39FF-34F2-5322-5E99-86F014F186FA}"/>
          </ac:graphicFrameMkLst>
        </pc:graphicFrameChg>
      </pc:sldChg>
      <pc:sldChg chg="del">
        <pc:chgData name="Stijn Ooms (1016227)" userId="bffd7627-8468-4ad2-a7e8-6c40f842e9aa" providerId="ADAL" clId="{5F7CA940-ABB9-4AAA-BE57-E884CFD76589}" dt="2024-04-14T10:56:58.520" v="215" actId="47"/>
        <pc:sldMkLst>
          <pc:docMk/>
          <pc:sldMk cId="3659609180" sldId="275"/>
        </pc:sldMkLst>
      </pc:sldChg>
      <pc:sldChg chg="modSp mod">
        <pc:chgData name="Stijn Ooms (1016227)" userId="bffd7627-8468-4ad2-a7e8-6c40f842e9aa" providerId="ADAL" clId="{5F7CA940-ABB9-4AAA-BE57-E884CFD76589}" dt="2024-04-14T10:37:28.265" v="206" actId="790"/>
        <pc:sldMkLst>
          <pc:docMk/>
          <pc:sldMk cId="3373159294" sldId="276"/>
        </pc:sldMkLst>
        <pc:spChg chg="mod">
          <ac:chgData name="Stijn Ooms (1016227)" userId="bffd7627-8468-4ad2-a7e8-6c40f842e9aa" providerId="ADAL" clId="{5F7CA940-ABB9-4AAA-BE57-E884CFD76589}" dt="2024-04-14T10:37:00.168" v="145" actId="20577"/>
          <ac:spMkLst>
            <pc:docMk/>
            <pc:sldMk cId="3373159294" sldId="276"/>
            <ac:spMk id="2" creationId="{C3FD1C9E-D4C3-459B-7534-337FE3407E5B}"/>
          </ac:spMkLst>
        </pc:spChg>
        <pc:spChg chg="mod">
          <ac:chgData name="Stijn Ooms (1016227)" userId="bffd7627-8468-4ad2-a7e8-6c40f842e9aa" providerId="ADAL" clId="{5F7CA940-ABB9-4AAA-BE57-E884CFD76589}" dt="2024-04-14T10:37:28.265" v="206" actId="790"/>
          <ac:spMkLst>
            <pc:docMk/>
            <pc:sldMk cId="3373159294" sldId="276"/>
            <ac:spMk id="3" creationId="{C65B8549-2D98-1C88-B018-D71283C522EE}"/>
          </ac:spMkLst>
        </pc:spChg>
      </pc:sldChg>
      <pc:sldChg chg="addSp modSp new del mod">
        <pc:chgData name="Stijn Ooms (1016227)" userId="bffd7627-8468-4ad2-a7e8-6c40f842e9aa" providerId="ADAL" clId="{5F7CA940-ABB9-4AAA-BE57-E884CFD76589}" dt="2024-04-14T11:01:32.727" v="233" actId="47"/>
        <pc:sldMkLst>
          <pc:docMk/>
          <pc:sldMk cId="4285274287" sldId="277"/>
        </pc:sldMkLst>
        <pc:spChg chg="add mod">
          <ac:chgData name="Stijn Ooms (1016227)" userId="bffd7627-8468-4ad2-a7e8-6c40f842e9aa" providerId="ADAL" clId="{5F7CA940-ABB9-4AAA-BE57-E884CFD76589}" dt="2024-04-14T11:01:12.910" v="230" actId="1076"/>
          <ac:spMkLst>
            <pc:docMk/>
            <pc:sldMk cId="4285274287" sldId="277"/>
            <ac:spMk id="4" creationId="{B385058E-4736-3D82-B6B2-D8276EA3C698}"/>
          </ac:spMkLst>
        </pc:spChg>
        <pc:spChg chg="add mod">
          <ac:chgData name="Stijn Ooms (1016227)" userId="bffd7627-8468-4ad2-a7e8-6c40f842e9aa" providerId="ADAL" clId="{5F7CA940-ABB9-4AAA-BE57-E884CFD76589}" dt="2024-04-14T11:01:09.644" v="228"/>
          <ac:spMkLst>
            <pc:docMk/>
            <pc:sldMk cId="4285274287" sldId="277"/>
            <ac:spMk id="6" creationId="{C79B40F7-8575-124C-7975-00570B7E095B}"/>
          </ac:spMkLst>
        </pc:spChg>
        <pc:spChg chg="add mod">
          <ac:chgData name="Stijn Ooms (1016227)" userId="bffd7627-8468-4ad2-a7e8-6c40f842e9aa" providerId="ADAL" clId="{5F7CA940-ABB9-4AAA-BE57-E884CFD76589}" dt="2024-04-14T11:01:09.644" v="228"/>
          <ac:spMkLst>
            <pc:docMk/>
            <pc:sldMk cId="4285274287" sldId="277"/>
            <ac:spMk id="7" creationId="{D585C857-71B8-1AEE-701F-08EBF817A473}"/>
          </ac:spMkLst>
        </pc:spChg>
        <pc:grpChg chg="add mod">
          <ac:chgData name="Stijn Ooms (1016227)" userId="bffd7627-8468-4ad2-a7e8-6c40f842e9aa" providerId="ADAL" clId="{5F7CA940-ABB9-4AAA-BE57-E884CFD76589}" dt="2024-04-14T11:01:12.910" v="230" actId="1076"/>
          <ac:grpSpMkLst>
            <pc:docMk/>
            <pc:sldMk cId="4285274287" sldId="277"/>
            <ac:grpSpMk id="5" creationId="{47F7E07E-439C-C136-257D-C92FBCC6899D}"/>
          </ac:grpSpMkLst>
        </pc:grpChg>
      </pc:sldChg>
    </pc:docChg>
  </pc:docChgLst>
  <pc:docChgLst>
    <pc:chgData name="Tigo Goes (1051804)" userId="c7067800-d67f-41b4-9e3a-e06a1f0b0c60" providerId="ADAL" clId="{F9359C06-DA6C-43DB-8A58-2CBC033491B6}"/>
    <pc:docChg chg="undo custSel addSld delSld modSld">
      <pc:chgData name="Tigo Goes (1051804)" userId="c7067800-d67f-41b4-9e3a-e06a1f0b0c60" providerId="ADAL" clId="{F9359C06-DA6C-43DB-8A58-2CBC033491B6}" dt="2024-03-18T10:47:11.387" v="1333" actId="120"/>
      <pc:docMkLst>
        <pc:docMk/>
      </pc:docMkLst>
      <pc:sldChg chg="delSp modSp add setBg delDesignElem">
        <pc:chgData name="Tigo Goes (1051804)" userId="c7067800-d67f-41b4-9e3a-e06a1f0b0c60" providerId="ADAL" clId="{F9359C06-DA6C-43DB-8A58-2CBC033491B6}" dt="2024-03-16T10:14:05.055" v="2" actId="20577"/>
        <pc:sldMkLst>
          <pc:docMk/>
          <pc:sldMk cId="385787405" sldId="257"/>
        </pc:sldMkLst>
        <pc:spChg chg="mod">
          <ac:chgData name="Tigo Goes (1051804)" userId="c7067800-d67f-41b4-9e3a-e06a1f0b0c60" providerId="ADAL" clId="{F9359C06-DA6C-43DB-8A58-2CBC033491B6}" dt="2024-03-16T10:14:05.055" v="2" actId="20577"/>
          <ac:spMkLst>
            <pc:docMk/>
            <pc:sldMk cId="385787405" sldId="257"/>
            <ac:spMk id="2" creationId="{A764CB63-807A-8FD6-7166-5B3135C63631}"/>
          </ac:spMkLst>
        </pc:spChg>
        <pc:spChg chg="del">
          <ac:chgData name="Tigo Goes (1051804)" userId="c7067800-d67f-41b4-9e3a-e06a1f0b0c60" providerId="ADAL" clId="{F9359C06-DA6C-43DB-8A58-2CBC033491B6}" dt="2024-03-16T10:14:02.628" v="1"/>
          <ac:spMkLst>
            <pc:docMk/>
            <pc:sldMk cId="385787405" sldId="257"/>
            <ac:spMk id="20" creationId="{9B7AD9F6-8CE7-4299-8FC6-328F4DCD3FF9}"/>
          </ac:spMkLst>
        </pc:spChg>
        <pc:spChg chg="del">
          <ac:chgData name="Tigo Goes (1051804)" userId="c7067800-d67f-41b4-9e3a-e06a1f0b0c60" providerId="ADAL" clId="{F9359C06-DA6C-43DB-8A58-2CBC033491B6}" dt="2024-03-16T10:14:02.628" v="1"/>
          <ac:spMkLst>
            <pc:docMk/>
            <pc:sldMk cId="385787405" sldId="257"/>
            <ac:spMk id="21" creationId="{F49775AF-8896-43EE-92C6-83497D6DC56F}"/>
          </ac:spMkLst>
        </pc:spChg>
      </pc:sldChg>
      <pc:sldChg chg="modSp new del mod">
        <pc:chgData name="Tigo Goes (1051804)" userId="c7067800-d67f-41b4-9e3a-e06a1f0b0c60" providerId="ADAL" clId="{F9359C06-DA6C-43DB-8A58-2CBC033491B6}" dt="2024-03-16T10:15:26.823" v="27" actId="47"/>
        <pc:sldMkLst>
          <pc:docMk/>
          <pc:sldMk cId="1812460298" sldId="258"/>
        </pc:sldMkLst>
        <pc:spChg chg="mod">
          <ac:chgData name="Tigo Goes (1051804)" userId="c7067800-d67f-41b4-9e3a-e06a1f0b0c60" providerId="ADAL" clId="{F9359C06-DA6C-43DB-8A58-2CBC033491B6}" dt="2024-03-16T10:14:31.412" v="24" actId="20577"/>
          <ac:spMkLst>
            <pc:docMk/>
            <pc:sldMk cId="1812460298" sldId="258"/>
            <ac:spMk id="2" creationId="{B5375966-0753-3821-720F-2915F32EB69D}"/>
          </ac:spMkLst>
        </pc:spChg>
      </pc:sldChg>
      <pc:sldChg chg="addSp delSp modSp add mod setBg delDesignElem">
        <pc:chgData name="Tigo Goes (1051804)" userId="c7067800-d67f-41b4-9e3a-e06a1f0b0c60" providerId="ADAL" clId="{F9359C06-DA6C-43DB-8A58-2CBC033491B6}" dt="2024-03-18T10:29:57.125" v="1331" actId="20577"/>
        <pc:sldMkLst>
          <pc:docMk/>
          <pc:sldMk cId="1198801623" sldId="267"/>
        </pc:sldMkLst>
        <pc:spChg chg="mod">
          <ac:chgData name="Tigo Goes (1051804)" userId="c7067800-d67f-41b4-9e3a-e06a1f0b0c60" providerId="ADAL" clId="{F9359C06-DA6C-43DB-8A58-2CBC033491B6}" dt="2024-03-16T10:15:53.957" v="46" actId="26606"/>
          <ac:spMkLst>
            <pc:docMk/>
            <pc:sldMk cId="1198801623" sldId="267"/>
            <ac:spMk id="2" creationId="{D88A84FB-8726-672E-1C2F-D126BB4A9FBC}"/>
          </ac:spMkLst>
        </pc:spChg>
        <pc:spChg chg="mod">
          <ac:chgData name="Tigo Goes (1051804)" userId="c7067800-d67f-41b4-9e3a-e06a1f0b0c60" providerId="ADAL" clId="{F9359C06-DA6C-43DB-8A58-2CBC033491B6}" dt="2024-03-18T10:29:57.125" v="1331" actId="20577"/>
          <ac:spMkLst>
            <pc:docMk/>
            <pc:sldMk cId="1198801623" sldId="267"/>
            <ac:spMk id="3" creationId="{97805AC0-6665-6FBE-03AF-362A8EDD48B9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6" creationId="{12609869-9E80-471B-A487-A53288E0E791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7" creationId="{7004738A-9D34-43E8-97D2-CA0EED4F8BE0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8" creationId="{B8B8D07F-F13E-443E-BA68-2D26672D76B9}"/>
          </ac:spMkLst>
        </pc:spChg>
        <pc:spChg chg="add">
          <ac:chgData name="Tigo Goes (1051804)" userId="c7067800-d67f-41b4-9e3a-e06a1f0b0c60" providerId="ADAL" clId="{F9359C06-DA6C-43DB-8A58-2CBC033491B6}" dt="2024-03-16T10:15:53.957" v="46" actId="26606"/>
          <ac:spMkLst>
            <pc:docMk/>
            <pc:sldMk cId="1198801623" sldId="267"/>
            <ac:spMk id="9" creationId="{D009D6D5-DAC2-4A8B-A17A-E206B9012D09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10" creationId="{2813A4FA-24A5-41ED-A534-3807D1B2F344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17" creationId="{C3944F27-CA70-4E84-A51A-E6BF89558979}"/>
          </ac:spMkLst>
        </pc:spChg>
        <pc:picChg chg="mod">
          <ac:chgData name="Tigo Goes (1051804)" userId="c7067800-d67f-41b4-9e3a-e06a1f0b0c60" providerId="ADAL" clId="{F9359C06-DA6C-43DB-8A58-2CBC033491B6}" dt="2024-03-16T10:15:53.957" v="46" actId="26606"/>
          <ac:picMkLst>
            <pc:docMk/>
            <pc:sldMk cId="1198801623" sldId="267"/>
            <ac:picMk id="4" creationId="{B30789AB-359C-D7B3-8A72-1475B1556390}"/>
          </ac:picMkLst>
        </pc:picChg>
      </pc:sldChg>
      <pc:sldChg chg="addSp modSp new mod setBg">
        <pc:chgData name="Tigo Goes (1051804)" userId="c7067800-d67f-41b4-9e3a-e06a1f0b0c60" providerId="ADAL" clId="{F9359C06-DA6C-43DB-8A58-2CBC033491B6}" dt="2024-03-18T10:18:27.408" v="1270" actId="20577"/>
        <pc:sldMkLst>
          <pc:docMk/>
          <pc:sldMk cId="1568753350" sldId="268"/>
        </pc:sldMkLst>
        <pc:spChg chg="mo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2" creationId="{AC5BC2D4-5FAD-1A27-3DF9-A51F64060DEB}"/>
          </ac:spMkLst>
        </pc:spChg>
        <pc:spChg chg="mod">
          <ac:chgData name="Tigo Goes (1051804)" userId="c7067800-d67f-41b4-9e3a-e06a1f0b0c60" providerId="ADAL" clId="{F9359C06-DA6C-43DB-8A58-2CBC033491B6}" dt="2024-03-18T10:18:27.408" v="1270" actId="20577"/>
          <ac:spMkLst>
            <pc:docMk/>
            <pc:sldMk cId="1568753350" sldId="268"/>
            <ac:spMk id="3" creationId="{928EB1D3-7D41-7E97-9893-643256917CE0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9" creationId="{AE3A741D-C19B-960A-5803-1C5887147820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11" creationId="{9C3A50E9-9119-7BC3-083B-2D84CCC78E47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13" creationId="{DC39DE25-0E4E-0AA7-0932-1D78C2372786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15" creationId="{8D6EA299-0840-6DEA-E670-C49AEBC87E89}"/>
          </ac:spMkLst>
        </pc:spChg>
        <pc:picChg chg="add">
          <ac:chgData name="Tigo Goes (1051804)" userId="c7067800-d67f-41b4-9e3a-e06a1f0b0c60" providerId="ADAL" clId="{F9359C06-DA6C-43DB-8A58-2CBC033491B6}" dt="2024-03-16T10:26:35.211" v="403" actId="26606"/>
          <ac:picMkLst>
            <pc:docMk/>
            <pc:sldMk cId="1568753350" sldId="268"/>
            <ac:picMk id="5" creationId="{CAFA5EE7-736C-BC10-0B5B-150807360A94}"/>
          </ac:picMkLst>
        </pc:picChg>
      </pc:sldChg>
      <pc:sldChg chg="addSp modSp new mod setBg">
        <pc:chgData name="Tigo Goes (1051804)" userId="c7067800-d67f-41b4-9e3a-e06a1f0b0c60" providerId="ADAL" clId="{F9359C06-DA6C-43DB-8A58-2CBC033491B6}" dt="2024-03-18T08:54:40.913" v="1220" actId="20577"/>
        <pc:sldMkLst>
          <pc:docMk/>
          <pc:sldMk cId="1604346071" sldId="269"/>
        </pc:sldMkLst>
        <pc:spChg chg="mo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2" creationId="{71F38868-A314-45AD-4B09-2F6C231EE1B4}"/>
          </ac:spMkLst>
        </pc:spChg>
        <pc:spChg chg="mod">
          <ac:chgData name="Tigo Goes (1051804)" userId="c7067800-d67f-41b4-9e3a-e06a1f0b0c60" providerId="ADAL" clId="{F9359C06-DA6C-43DB-8A58-2CBC033491B6}" dt="2024-03-18T08:54:40.913" v="1220" actId="20577"/>
          <ac:spMkLst>
            <pc:docMk/>
            <pc:sldMk cId="1604346071" sldId="269"/>
            <ac:spMk id="3" creationId="{3AFF432E-CF96-5F00-6EBF-48DF7F32A59E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9" creationId="{AE3A741D-C19B-960A-5803-1C5887147820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11" creationId="{9C3A50E9-9119-7BC3-083B-2D84CCC78E47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13" creationId="{DC39DE25-0E4E-0AA7-0932-1D78C2372786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15" creationId="{8D6EA299-0840-6DEA-E670-C49AEBC87E89}"/>
          </ac:spMkLst>
        </pc:spChg>
        <pc:picChg chg="add">
          <ac:chgData name="Tigo Goes (1051804)" userId="c7067800-d67f-41b4-9e3a-e06a1f0b0c60" providerId="ADAL" clId="{F9359C06-DA6C-43DB-8A58-2CBC033491B6}" dt="2024-03-16T10:26:46.088" v="404" actId="26606"/>
          <ac:picMkLst>
            <pc:docMk/>
            <pc:sldMk cId="1604346071" sldId="269"/>
            <ac:picMk id="5" creationId="{E81F7E5E-1AE6-C80D-EB0F-DF6BA3780B60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8T10:29:39.929" v="1316" actId="26606"/>
        <pc:sldMkLst>
          <pc:docMk/>
          <pc:sldMk cId="2202816730" sldId="270"/>
        </pc:sldMkLst>
        <pc:spChg chg="mo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2" creationId="{906F9609-40F9-E583-6C2C-87E5A8D68C4B}"/>
          </ac:spMkLst>
        </pc:spChg>
        <pc:spChg chg="mod or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" creationId="{E3406019-5E40-F106-DA97-CB7B6C682003}"/>
          </ac:spMkLst>
        </pc:spChg>
        <pc:spChg chg="add del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14" creationId="{6D22FA1E-E02A-4FC5-BBA6-577D6DA0C8C8}"/>
          </ac:spMkLst>
        </pc:spChg>
        <pc:spChg chg="add del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16" creationId="{05D27520-F270-4F3D-A46E-76A337B6E167}"/>
          </ac:spMkLst>
        </pc:spChg>
        <pc:spChg chg="add del">
          <ac:chgData name="Tigo Goes (1051804)" userId="c7067800-d67f-41b4-9e3a-e06a1f0b0c60" providerId="ADAL" clId="{F9359C06-DA6C-43DB-8A58-2CBC033491B6}" dt="2024-03-18T10:29:37.234" v="1313" actId="26606"/>
          <ac:spMkLst>
            <pc:docMk/>
            <pc:sldMk cId="2202816730" sldId="270"/>
            <ac:spMk id="21" creationId="{C3896A03-3945-419A-B66B-4EE266EDD152}"/>
          </ac:spMkLst>
        </pc:spChg>
        <pc:spChg chg="add del">
          <ac:chgData name="Tigo Goes (1051804)" userId="c7067800-d67f-41b4-9e3a-e06a1f0b0c60" providerId="ADAL" clId="{F9359C06-DA6C-43DB-8A58-2CBC033491B6}" dt="2024-03-18T10:29:37.234" v="1313" actId="26606"/>
          <ac:spMkLst>
            <pc:docMk/>
            <pc:sldMk cId="2202816730" sldId="270"/>
            <ac:spMk id="23" creationId="{B34F5AD2-EDBD-4BBD-A55C-EAFFD0C7097A}"/>
          </ac:spMkLst>
        </pc:spChg>
        <pc:spChg chg="add del">
          <ac:chgData name="Tigo Goes (1051804)" userId="c7067800-d67f-41b4-9e3a-e06a1f0b0c60" providerId="ADAL" clId="{F9359C06-DA6C-43DB-8A58-2CBC033491B6}" dt="2024-03-18T10:29:37.234" v="1313" actId="26606"/>
          <ac:spMkLst>
            <pc:docMk/>
            <pc:sldMk cId="2202816730" sldId="270"/>
            <ac:spMk id="25" creationId="{450D3AD2-FA80-415F-A9CE-54D884561CD7}"/>
          </ac:spMkLst>
        </pc:spChg>
        <pc:spChg chg="add del">
          <ac:chgData name="Tigo Goes (1051804)" userId="c7067800-d67f-41b4-9e3a-e06a1f0b0c60" providerId="ADAL" clId="{F9359C06-DA6C-43DB-8A58-2CBC033491B6}" dt="2024-03-18T10:29:39.917" v="1315" actId="26606"/>
          <ac:spMkLst>
            <pc:docMk/>
            <pc:sldMk cId="2202816730" sldId="270"/>
            <ac:spMk id="30" creationId="{1F4E5977-D272-4E11-A03A-860268F25C24}"/>
          </ac:spMkLst>
        </pc:spChg>
        <pc:spChg chg="add del">
          <ac:chgData name="Tigo Goes (1051804)" userId="c7067800-d67f-41b4-9e3a-e06a1f0b0c60" providerId="ADAL" clId="{F9359C06-DA6C-43DB-8A58-2CBC033491B6}" dt="2024-03-18T10:29:39.917" v="1315" actId="26606"/>
          <ac:spMkLst>
            <pc:docMk/>
            <pc:sldMk cId="2202816730" sldId="270"/>
            <ac:spMk id="31" creationId="{A3CE3386-CA59-42A7-AEDE-0B76443C8AA5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4" creationId="{26FF42C2-EA15-4154-B242-E98E88CED99C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5" creationId="{D79DE9F7-28C4-4856-BA57-D696E124C137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6" creationId="{E1F9ED9C-121B-44C6-A308-5824769C40D5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7" creationId="{4A5F8185-F27B-4E99-A06C-007336FE3F2D}"/>
          </ac:spMkLst>
        </pc:spChg>
        <pc:grpChg chg="add del">
          <ac:chgData name="Tigo Goes (1051804)" userId="c7067800-d67f-41b4-9e3a-e06a1f0b0c60" providerId="ADAL" clId="{F9359C06-DA6C-43DB-8A58-2CBC033491B6}" dt="2024-03-18T10:29:39.917" v="1315" actId="26606"/>
          <ac:grpSpMkLst>
            <pc:docMk/>
            <pc:sldMk cId="2202816730" sldId="270"/>
            <ac:grpSpMk id="32" creationId="{586C32D2-94E1-4C20-9977-69D4D1F6812D}"/>
          </ac:grpSpMkLst>
        </pc:grpChg>
        <pc:picChg chg="add mod ord">
          <ac:chgData name="Tigo Goes (1051804)" userId="c7067800-d67f-41b4-9e3a-e06a1f0b0c60" providerId="ADAL" clId="{F9359C06-DA6C-43DB-8A58-2CBC033491B6}" dt="2024-03-18T10:29:39.929" v="1316" actId="26606"/>
          <ac:picMkLst>
            <pc:docMk/>
            <pc:sldMk cId="2202816730" sldId="270"/>
            <ac:picMk id="5" creationId="{EC8D91BE-4772-831B-FD20-FAEB03F79A4A}"/>
          </ac:picMkLst>
        </pc:picChg>
        <pc:picChg chg="add mod">
          <ac:chgData name="Tigo Goes (1051804)" userId="c7067800-d67f-41b4-9e3a-e06a1f0b0c60" providerId="ADAL" clId="{F9359C06-DA6C-43DB-8A58-2CBC033491B6}" dt="2024-03-18T10:29:39.929" v="1316" actId="26606"/>
          <ac:picMkLst>
            <pc:docMk/>
            <pc:sldMk cId="2202816730" sldId="270"/>
            <ac:picMk id="7" creationId="{69A688CD-98DF-0AAE-8857-C54866E5860B}"/>
          </ac:picMkLst>
        </pc:picChg>
        <pc:picChg chg="add mod ord">
          <ac:chgData name="Tigo Goes (1051804)" userId="c7067800-d67f-41b4-9e3a-e06a1f0b0c60" providerId="ADAL" clId="{F9359C06-DA6C-43DB-8A58-2CBC033491B6}" dt="2024-03-18T10:29:39.929" v="1316" actId="26606"/>
          <ac:picMkLst>
            <pc:docMk/>
            <pc:sldMk cId="2202816730" sldId="270"/>
            <ac:picMk id="9" creationId="{DBDAA675-5738-2583-B034-1CBA6BB9A161}"/>
          </ac:picMkLst>
        </pc:picChg>
      </pc:sldChg>
      <pc:sldChg chg="addSp delSp modSp new mod">
        <pc:chgData name="Tigo Goes (1051804)" userId="c7067800-d67f-41b4-9e3a-e06a1f0b0c60" providerId="ADAL" clId="{F9359C06-DA6C-43DB-8A58-2CBC033491B6}" dt="2024-03-18T10:23:21.517" v="1283" actId="20577"/>
        <pc:sldMkLst>
          <pc:docMk/>
          <pc:sldMk cId="284872871" sldId="271"/>
        </pc:sldMkLst>
        <pc:spChg chg="mod">
          <ac:chgData name="Tigo Goes (1051804)" userId="c7067800-d67f-41b4-9e3a-e06a1f0b0c60" providerId="ADAL" clId="{F9359C06-DA6C-43DB-8A58-2CBC033491B6}" dt="2024-03-18T10:17:18.401" v="1257" actId="20577"/>
          <ac:spMkLst>
            <pc:docMk/>
            <pc:sldMk cId="284872871" sldId="271"/>
            <ac:spMk id="2" creationId="{2864137F-34ED-9C73-58E2-A9C1AF890BFA}"/>
          </ac:spMkLst>
        </pc:spChg>
        <pc:spChg chg="del">
          <ac:chgData name="Tigo Goes (1051804)" userId="c7067800-d67f-41b4-9e3a-e06a1f0b0c60" providerId="ADAL" clId="{F9359C06-DA6C-43DB-8A58-2CBC033491B6}" dt="2024-03-18T10:21:00.663" v="1271"/>
          <ac:spMkLst>
            <pc:docMk/>
            <pc:sldMk cId="284872871" sldId="271"/>
            <ac:spMk id="3" creationId="{FA53B01C-E73F-D8EB-5AE4-6BCABCCD73EE}"/>
          </ac:spMkLst>
        </pc:spChg>
        <pc:spChg chg="add mod">
          <ac:chgData name="Tigo Goes (1051804)" userId="c7067800-d67f-41b4-9e3a-e06a1f0b0c60" providerId="ADAL" clId="{F9359C06-DA6C-43DB-8A58-2CBC033491B6}" dt="2024-03-18T10:23:21.517" v="1283" actId="20577"/>
          <ac:spMkLst>
            <pc:docMk/>
            <pc:sldMk cId="284872871" sldId="271"/>
            <ac:spMk id="4" creationId="{5EC14D06-D37F-DE2C-068B-43E3808EFC05}"/>
          </ac:spMkLst>
        </pc:spChg>
        <pc:picChg chg="add mod">
          <ac:chgData name="Tigo Goes (1051804)" userId="c7067800-d67f-41b4-9e3a-e06a1f0b0c60" providerId="ADAL" clId="{F9359C06-DA6C-43DB-8A58-2CBC033491B6}" dt="2024-03-18T10:21:22.200" v="1278" actId="1076"/>
          <ac:picMkLst>
            <pc:docMk/>
            <pc:sldMk cId="284872871" sldId="271"/>
            <ac:picMk id="1026" creationId="{7840C5E8-C4D8-6680-9C30-98914F88436F}"/>
          </ac:picMkLst>
        </pc:picChg>
        <pc:picChg chg="add mod">
          <ac:chgData name="Tigo Goes (1051804)" userId="c7067800-d67f-41b4-9e3a-e06a1f0b0c60" providerId="ADAL" clId="{F9359C06-DA6C-43DB-8A58-2CBC033491B6}" dt="2024-03-18T10:21:22.948" v="1279" actId="1076"/>
          <ac:picMkLst>
            <pc:docMk/>
            <pc:sldMk cId="284872871" sldId="271"/>
            <ac:picMk id="1028" creationId="{9F4B205B-5327-BD02-2FA9-22059582F390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6T10:39:35.964" v="1192" actId="1076"/>
        <pc:sldMkLst>
          <pc:docMk/>
          <pc:sldMk cId="3099701886" sldId="272"/>
        </pc:sldMkLst>
        <pc:spChg chg="mo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2" creationId="{388AB9CE-7A77-3914-F3CB-D47DB283C5B4}"/>
          </ac:spMkLst>
        </pc:spChg>
        <pc:spChg chg="del">
          <ac:chgData name="Tigo Goes (1051804)" userId="c7067800-d67f-41b4-9e3a-e06a1f0b0c60" providerId="ADAL" clId="{F9359C06-DA6C-43DB-8A58-2CBC033491B6}" dt="2024-03-16T10:25:22.711" v="348" actId="22"/>
          <ac:spMkLst>
            <pc:docMk/>
            <pc:sldMk cId="3099701886" sldId="272"/>
            <ac:spMk id="3" creationId="{41B220FF-3845-26AC-B36C-EB7F63EA35E3}"/>
          </ac:spMkLst>
        </pc:spChg>
        <pc:spChg chg="add mo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6" creationId="{5B89595C-60A2-5A64-133F-309A037B99E0}"/>
          </ac:spMkLst>
        </pc:spChg>
        <pc:spChg chg="add del">
          <ac:chgData name="Tigo Goes (1051804)" userId="c7067800-d67f-41b4-9e3a-e06a1f0b0c60" providerId="ADAL" clId="{F9359C06-DA6C-43DB-8A58-2CBC033491B6}" dt="2024-03-16T10:25:55.219" v="398" actId="26606"/>
          <ac:spMkLst>
            <pc:docMk/>
            <pc:sldMk cId="3099701886" sldId="272"/>
            <ac:spMk id="11" creationId="{D009D6D5-DAC2-4A8B-A17A-E206B9012D09}"/>
          </ac:spMkLst>
        </pc:spChg>
        <pc:spChg chg="add del">
          <ac:chgData name="Tigo Goes (1051804)" userId="c7067800-d67f-41b4-9e3a-e06a1f0b0c60" providerId="ADAL" clId="{F9359C06-DA6C-43DB-8A58-2CBC033491B6}" dt="2024-03-16T10:25:57.616" v="400" actId="26606"/>
          <ac:spMkLst>
            <pc:docMk/>
            <pc:sldMk cId="3099701886" sldId="272"/>
            <ac:spMk id="13" creationId="{21EA7FA8-6652-4CC5-90F4-3D48CAC0C2DD}"/>
          </ac:spMkLst>
        </pc:spChg>
        <pc:spChg chg="add del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15" creationId="{79BB35BC-D5C2-4C8B-A22A-A71E6191913B}"/>
          </ac:spMkLst>
        </pc:spChg>
        <pc:spChg chg="ad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20" creationId="{F541DB91-0B10-46D9-B34B-7BFF9602606D}"/>
          </ac:spMkLst>
        </pc:spChg>
        <pc:spChg chg="ad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22" creationId="{9CF7FE1C-8BC5-4B0C-A2BC-93AB72C90FDD}"/>
          </ac:spMkLst>
        </pc:spChg>
        <pc:picChg chg="add mod ord">
          <ac:chgData name="Tigo Goes (1051804)" userId="c7067800-d67f-41b4-9e3a-e06a1f0b0c60" providerId="ADAL" clId="{F9359C06-DA6C-43DB-8A58-2CBC033491B6}" dt="2024-03-16T10:39:35.964" v="1192" actId="1076"/>
          <ac:picMkLst>
            <pc:docMk/>
            <pc:sldMk cId="3099701886" sldId="272"/>
            <ac:picMk id="5" creationId="{9D57BEDB-E073-C785-5FE6-B938A90D71A5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8T10:47:11.387" v="1333" actId="120"/>
        <pc:sldMkLst>
          <pc:docMk/>
          <pc:sldMk cId="3205165811" sldId="273"/>
        </pc:sldMkLst>
        <pc:spChg chg="mod">
          <ac:chgData name="Tigo Goes (1051804)" userId="c7067800-d67f-41b4-9e3a-e06a1f0b0c60" providerId="ADAL" clId="{F9359C06-DA6C-43DB-8A58-2CBC033491B6}" dt="2024-03-16T10:39:31.003" v="1191" actId="26606"/>
          <ac:spMkLst>
            <pc:docMk/>
            <pc:sldMk cId="3205165811" sldId="273"/>
            <ac:spMk id="2" creationId="{3A8C92B7-96E0-86A4-F2A9-6AD7481E6BC3}"/>
          </ac:spMkLst>
        </pc:spChg>
        <pc:spChg chg="del mod">
          <ac:chgData name="Tigo Goes (1051804)" userId="c7067800-d67f-41b4-9e3a-e06a1f0b0c60" providerId="ADAL" clId="{F9359C06-DA6C-43DB-8A58-2CBC033491B6}" dt="2024-03-16T10:30:42.977" v="608" actId="3680"/>
          <ac:spMkLst>
            <pc:docMk/>
            <pc:sldMk cId="3205165811" sldId="273"/>
            <ac:spMk id="3" creationId="{D6A1F614-1452-F917-D301-FFE96EAA4D98}"/>
          </ac:spMkLst>
        </pc:spChg>
        <pc:spChg chg="add del mod">
          <ac:chgData name="Tigo Goes (1051804)" userId="c7067800-d67f-41b4-9e3a-e06a1f0b0c60" providerId="ADAL" clId="{F9359C06-DA6C-43DB-8A58-2CBC033491B6}" dt="2024-03-16T10:39:01.132" v="1185" actId="478"/>
          <ac:spMkLst>
            <pc:docMk/>
            <pc:sldMk cId="3205165811" sldId="273"/>
            <ac:spMk id="6" creationId="{FCE3C7DD-1D39-F8BB-0A9D-99EE29397677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9" creationId="{A8384FB5-9ADC-4DDC-881B-597D56F5B15D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11" creationId="{1199E1B1-A8C0-4FE8-A5A8-1CB41D69F857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13" creationId="{84A8DE83-DE75-4B41-9DB4-A7EC0B0DEC0B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15" creationId="{A7009A0A-BEF5-4EAC-AF15-E4F9F002E239}"/>
          </ac:spMkLst>
        </pc:spChg>
        <pc:spChg chg="add">
          <ac:chgData name="Tigo Goes (1051804)" userId="c7067800-d67f-41b4-9e3a-e06a1f0b0c60" providerId="ADAL" clId="{F9359C06-DA6C-43DB-8A58-2CBC033491B6}" dt="2024-03-16T10:39:31.003" v="1191" actId="26606"/>
          <ac:spMkLst>
            <pc:docMk/>
            <pc:sldMk cId="3205165811" sldId="273"/>
            <ac:spMk id="20" creationId="{7DA1F35B-C8F7-4A5A-9339-7DA4D785B300}"/>
          </ac:spMkLst>
        </pc:spChg>
        <pc:spChg chg="add">
          <ac:chgData name="Tigo Goes (1051804)" userId="c7067800-d67f-41b4-9e3a-e06a1f0b0c60" providerId="ADAL" clId="{F9359C06-DA6C-43DB-8A58-2CBC033491B6}" dt="2024-03-16T10:39:31.003" v="1191" actId="26606"/>
          <ac:spMkLst>
            <pc:docMk/>
            <pc:sldMk cId="3205165811" sldId="273"/>
            <ac:spMk id="21" creationId="{B2D4AD41-40DA-4A81-92F5-B6E3BA1ED82A}"/>
          </ac:spMkLst>
        </pc:spChg>
        <pc:grpChg chg="add del">
          <ac:chgData name="Tigo Goes (1051804)" userId="c7067800-d67f-41b4-9e3a-e06a1f0b0c60" providerId="ADAL" clId="{F9359C06-DA6C-43DB-8A58-2CBC033491B6}" dt="2024-03-16T10:39:30.973" v="1190" actId="26606"/>
          <ac:grpSpMkLst>
            <pc:docMk/>
            <pc:sldMk cId="3205165811" sldId="273"/>
            <ac:grpSpMk id="17" creationId="{117ED9EE-380C-224B-8619-61C6C01B1B1D}"/>
          </ac:grpSpMkLst>
        </pc:grpChg>
        <pc:graphicFrameChg chg="add del mod ord modGraphic">
          <ac:chgData name="Tigo Goes (1051804)" userId="c7067800-d67f-41b4-9e3a-e06a1f0b0c60" providerId="ADAL" clId="{F9359C06-DA6C-43DB-8A58-2CBC033491B6}" dt="2024-03-18T10:47:11.387" v="1333" actId="120"/>
          <ac:graphicFrameMkLst>
            <pc:docMk/>
            <pc:sldMk cId="3205165811" sldId="273"/>
            <ac:graphicFrameMk id="4" creationId="{6CDDD528-5D45-B4B3-817B-95E904EC5B07}"/>
          </ac:graphicFrameMkLst>
        </pc:graphicFrameChg>
      </pc:sldChg>
      <pc:sldChg chg="addSp delSp modSp new mod setBg">
        <pc:chgData name="Tigo Goes (1051804)" userId="c7067800-d67f-41b4-9e3a-e06a1f0b0c60" providerId="ADAL" clId="{F9359C06-DA6C-43DB-8A58-2CBC033491B6}" dt="2024-03-16T10:27:28.979" v="450" actId="26606"/>
        <pc:sldMkLst>
          <pc:docMk/>
          <pc:sldMk cId="2699751404" sldId="274"/>
        </pc:sldMkLst>
        <pc:spChg chg="mo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2" creationId="{30BA435E-85AD-0C11-CBD8-9F2810C0EE24}"/>
          </ac:spMkLst>
        </pc:spChg>
        <pc:spChg chg="del mo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3" creationId="{D0D12390-F808-4329-8A98-F66A922CF4CA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9" creationId="{BACC6370-2D7E-4714-9D71-7542949D7D5D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11" creationId="{F68B3F68-107C-434F-AA38-110D5EA91B85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13" creationId="{AAD0DBB9-1A4B-4391-81D4-CB19F9AB918A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15" creationId="{063BBA22-50EA-4C4D-BE05-F1CE4E63AA56}"/>
          </ac:spMkLst>
        </pc:spChg>
        <pc:graphicFrameChg chg="add">
          <ac:chgData name="Tigo Goes (1051804)" userId="c7067800-d67f-41b4-9e3a-e06a1f0b0c60" providerId="ADAL" clId="{F9359C06-DA6C-43DB-8A58-2CBC033491B6}" dt="2024-03-16T10:27:28.979" v="450" actId="26606"/>
          <ac:graphicFrameMkLst>
            <pc:docMk/>
            <pc:sldMk cId="2699751404" sldId="274"/>
            <ac:graphicFrameMk id="5" creationId="{D2EB39FF-34F2-5322-5E99-86F014F186FA}"/>
          </ac:graphicFrameMkLst>
        </pc:graphicFrameChg>
      </pc:sldChg>
      <pc:sldChg chg="addSp delSp modSp new mod setBg">
        <pc:chgData name="Tigo Goes (1051804)" userId="c7067800-d67f-41b4-9e3a-e06a1f0b0c60" providerId="ADAL" clId="{F9359C06-DA6C-43DB-8A58-2CBC033491B6}" dt="2024-03-18T10:26:51.091" v="1311" actId="20577"/>
        <pc:sldMkLst>
          <pc:docMk/>
          <pc:sldMk cId="3659609180" sldId="275"/>
        </pc:sldMkLst>
        <pc:spChg chg="mod">
          <ac:chgData name="Tigo Goes (1051804)" userId="c7067800-d67f-41b4-9e3a-e06a1f0b0c60" providerId="ADAL" clId="{F9359C06-DA6C-43DB-8A58-2CBC033491B6}" dt="2024-03-16T10:37:38.088" v="1095" actId="26606"/>
          <ac:spMkLst>
            <pc:docMk/>
            <pc:sldMk cId="3659609180" sldId="275"/>
            <ac:spMk id="2" creationId="{15240423-6705-EA17-0D8B-99FF2BF8A4DF}"/>
          </ac:spMkLst>
        </pc:spChg>
        <pc:spChg chg="del">
          <ac:chgData name="Tigo Goes (1051804)" userId="c7067800-d67f-41b4-9e3a-e06a1f0b0c60" providerId="ADAL" clId="{F9359C06-DA6C-43DB-8A58-2CBC033491B6}" dt="2024-03-16T10:36:58.818" v="1045" actId="22"/>
          <ac:spMkLst>
            <pc:docMk/>
            <pc:sldMk cId="3659609180" sldId="275"/>
            <ac:spMk id="3" creationId="{ADC56616-70FD-A154-1B93-0A0053F020BD}"/>
          </ac:spMkLst>
        </pc:spChg>
        <pc:spChg chg="add mod">
          <ac:chgData name="Tigo Goes (1051804)" userId="c7067800-d67f-41b4-9e3a-e06a1f0b0c60" providerId="ADAL" clId="{F9359C06-DA6C-43DB-8A58-2CBC033491B6}" dt="2024-03-18T10:26:51.091" v="1311" actId="20577"/>
          <ac:spMkLst>
            <pc:docMk/>
            <pc:sldMk cId="3659609180" sldId="275"/>
            <ac:spMk id="6" creationId="{A226D05E-B036-5190-48E2-97639D65F5BC}"/>
          </ac:spMkLst>
        </pc:spChg>
        <pc:spChg chg="add">
          <ac:chgData name="Tigo Goes (1051804)" userId="c7067800-d67f-41b4-9e3a-e06a1f0b0c60" providerId="ADAL" clId="{F9359C06-DA6C-43DB-8A58-2CBC033491B6}" dt="2024-03-16T10:37:38.088" v="1095" actId="26606"/>
          <ac:spMkLst>
            <pc:docMk/>
            <pc:sldMk cId="3659609180" sldId="275"/>
            <ac:spMk id="11" creationId="{665DBBEF-238B-476B-96AB-8AAC3224ECEA}"/>
          </ac:spMkLst>
        </pc:spChg>
        <pc:spChg chg="add">
          <ac:chgData name="Tigo Goes (1051804)" userId="c7067800-d67f-41b4-9e3a-e06a1f0b0c60" providerId="ADAL" clId="{F9359C06-DA6C-43DB-8A58-2CBC033491B6}" dt="2024-03-16T10:37:38.088" v="1095" actId="26606"/>
          <ac:spMkLst>
            <pc:docMk/>
            <pc:sldMk cId="3659609180" sldId="275"/>
            <ac:spMk id="13" creationId="{3FCFB1DE-0B7E-48CC-BA90-B2AB0889F9D6}"/>
          </ac:spMkLst>
        </pc:spChg>
        <pc:picChg chg="add mod ord">
          <ac:chgData name="Tigo Goes (1051804)" userId="c7067800-d67f-41b4-9e3a-e06a1f0b0c60" providerId="ADAL" clId="{F9359C06-DA6C-43DB-8A58-2CBC033491B6}" dt="2024-03-16T10:37:38.088" v="1095" actId="26606"/>
          <ac:picMkLst>
            <pc:docMk/>
            <pc:sldMk cId="3659609180" sldId="275"/>
            <ac:picMk id="5" creationId="{7F4E1F94-579F-DEC0-51B6-CEBD4608AFD4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8T08:55:36.089" v="1248" actId="20577"/>
        <pc:sldMkLst>
          <pc:docMk/>
          <pc:sldMk cId="3373159294" sldId="276"/>
        </pc:sldMkLst>
        <pc:spChg chg="mod">
          <ac:chgData name="Tigo Goes (1051804)" userId="c7067800-d67f-41b4-9e3a-e06a1f0b0c60" providerId="ADAL" clId="{F9359C06-DA6C-43DB-8A58-2CBC033491B6}" dt="2024-03-18T08:55:36.089" v="1248" actId="20577"/>
          <ac:spMkLst>
            <pc:docMk/>
            <pc:sldMk cId="3373159294" sldId="276"/>
            <ac:spMk id="2" creationId="{C3FD1C9E-D4C3-459B-7534-337FE3407E5B}"/>
          </ac:spMkLst>
        </pc:spChg>
        <pc:spChg chg="mod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3" creationId="{C65B8549-2D98-1C88-B018-D71283C522EE}"/>
          </ac:spMkLst>
        </pc:spChg>
        <pc:spChg chg="add del">
          <ac:chgData name="Tigo Goes (1051804)" userId="c7067800-d67f-41b4-9e3a-e06a1f0b0c60" providerId="ADAL" clId="{F9359C06-DA6C-43DB-8A58-2CBC033491B6}" dt="2024-03-18T08:55:15.134" v="1232" actId="26606"/>
          <ac:spMkLst>
            <pc:docMk/>
            <pc:sldMk cId="3373159294" sldId="276"/>
            <ac:spMk id="12" creationId="{69D47016-023F-44BD-981C-50E7A10A6609}"/>
          </ac:spMkLst>
        </pc:spChg>
        <pc:spChg chg="add del">
          <ac:chgData name="Tigo Goes (1051804)" userId="c7067800-d67f-41b4-9e3a-e06a1f0b0c60" providerId="ADAL" clId="{F9359C06-DA6C-43DB-8A58-2CBC033491B6}" dt="2024-03-18T08:55:15.134" v="1232" actId="26606"/>
          <ac:spMkLst>
            <pc:docMk/>
            <pc:sldMk cId="3373159294" sldId="276"/>
            <ac:spMk id="14" creationId="{6D8B37B0-0682-433E-BC8D-498C04ABD9A7}"/>
          </ac:spMkLst>
        </pc:spChg>
        <pc:spChg chg="add del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19" creationId="{23CBEF12-C9B8-466E-A7FE-B00B9ADF4303}"/>
          </ac:spMkLst>
        </pc:spChg>
        <pc:spChg chg="add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24" creationId="{F83B1BEA-1159-4AE5-AD9B-9440E5189009}"/>
          </ac:spMkLst>
        </pc:spChg>
        <pc:spChg chg="add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26" creationId="{5D50C310-510F-45B8-81D2-BE905D5C6D58}"/>
          </ac:spMkLst>
        </pc:spChg>
        <pc:picChg chg="add mod">
          <ac:chgData name="Tigo Goes (1051804)" userId="c7067800-d67f-41b4-9e3a-e06a1f0b0c60" providerId="ADAL" clId="{F9359C06-DA6C-43DB-8A58-2CBC033491B6}" dt="2024-03-18T08:55:30.973" v="1236" actId="1076"/>
          <ac:picMkLst>
            <pc:docMk/>
            <pc:sldMk cId="3373159294" sldId="276"/>
            <ac:picMk id="5" creationId="{8E6BAB7F-9E46-5848-83F0-DE4FB6F95965}"/>
          </ac:picMkLst>
        </pc:picChg>
        <pc:picChg chg="add mod">
          <ac:chgData name="Tigo Goes (1051804)" userId="c7067800-d67f-41b4-9e3a-e06a1f0b0c60" providerId="ADAL" clId="{F9359C06-DA6C-43DB-8A58-2CBC033491B6}" dt="2024-03-18T08:55:28" v="1235" actId="1076"/>
          <ac:picMkLst>
            <pc:docMk/>
            <pc:sldMk cId="3373159294" sldId="276"/>
            <ac:picMk id="7" creationId="{4BF7E1DF-A66A-420B-07CE-B92BDA89F52B}"/>
          </ac:picMkLst>
        </pc:picChg>
      </pc:sldChg>
    </pc:docChg>
  </pc:docChgLst>
  <pc:docChgLst>
    <pc:chgData name="Tigo Goes (1051804)" userId="c7067800-d67f-41b4-9e3a-e06a1f0b0c60" providerId="ADAL" clId="{9BD4E727-F1F2-4361-9476-5049E0D797B5}"/>
    <pc:docChg chg="modSld">
      <pc:chgData name="Tigo Goes (1051804)" userId="c7067800-d67f-41b4-9e3a-e06a1f0b0c60" providerId="ADAL" clId="{9BD4E727-F1F2-4361-9476-5049E0D797B5}" dt="2024-04-15T09:18:28.648" v="9"/>
      <pc:docMkLst>
        <pc:docMk/>
      </pc:docMkLst>
      <pc:sldChg chg="modSp mod">
        <pc:chgData name="Tigo Goes (1051804)" userId="c7067800-d67f-41b4-9e3a-e06a1f0b0c60" providerId="ADAL" clId="{9BD4E727-F1F2-4361-9476-5049E0D797B5}" dt="2024-04-15T09:18:28.648" v="9"/>
        <pc:sldMkLst>
          <pc:docMk/>
          <pc:sldMk cId="1198801623" sldId="267"/>
        </pc:sldMkLst>
        <pc:spChg chg="mod">
          <ac:chgData name="Tigo Goes (1051804)" userId="c7067800-d67f-41b4-9e3a-e06a1f0b0c60" providerId="ADAL" clId="{9BD4E727-F1F2-4361-9476-5049E0D797B5}" dt="2024-04-15T09:18:28.648" v="9"/>
          <ac:spMkLst>
            <pc:docMk/>
            <pc:sldMk cId="1198801623" sldId="267"/>
            <ac:spMk id="3" creationId="{97805AC0-6665-6FBE-03AF-362A8EDD48B9}"/>
          </ac:spMkLst>
        </pc:spChg>
      </pc:sldChg>
      <pc:sldChg chg="modSp mod">
        <pc:chgData name="Tigo Goes (1051804)" userId="c7067800-d67f-41b4-9e3a-e06a1f0b0c60" providerId="ADAL" clId="{9BD4E727-F1F2-4361-9476-5049E0D797B5}" dt="2024-04-15T09:17:30.453" v="5" actId="20577"/>
        <pc:sldMkLst>
          <pc:docMk/>
          <pc:sldMk cId="3205165811" sldId="273"/>
        </pc:sldMkLst>
        <pc:graphicFrameChg chg="modGraphic">
          <ac:chgData name="Tigo Goes (1051804)" userId="c7067800-d67f-41b4-9e3a-e06a1f0b0c60" providerId="ADAL" clId="{9BD4E727-F1F2-4361-9476-5049E0D797B5}" dt="2024-04-15T09:17:30.453" v="5" actId="20577"/>
          <ac:graphicFrameMkLst>
            <pc:docMk/>
            <pc:sldMk cId="3205165811" sldId="273"/>
            <ac:graphicFrameMk id="4" creationId="{6CDDD528-5D45-B4B3-817B-95E904EC5B0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0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475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66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0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10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42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74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5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79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29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59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CFA2-5F60-4BF8-B918-E4AD4346AA0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7443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CB63-807A-8FD6-7166-5B3135C6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Sprint 3- </a:t>
            </a:r>
            <a:r>
              <a:rPr lang="en-US" sz="4600" dirty="0" err="1"/>
              <a:t>Automatiseren</a:t>
            </a:r>
            <a:r>
              <a:rPr lang="en-US" sz="4600" dirty="0"/>
              <a:t> </a:t>
            </a:r>
            <a:r>
              <a:rPr lang="en-US" sz="4600" dirty="0" err="1"/>
              <a:t>seinen</a:t>
            </a:r>
            <a:r>
              <a:rPr lang="en-US" sz="4600" dirty="0"/>
              <a:t> </a:t>
            </a:r>
            <a:r>
              <a:rPr lang="en-US" sz="4600" dirty="0" err="1"/>
              <a:t>zeilwedstrijd</a:t>
            </a:r>
            <a:r>
              <a:rPr lang="en-US" sz="4600" dirty="0"/>
              <a:t> (</a:t>
            </a:r>
            <a:r>
              <a:rPr lang="en-US" sz="4600" dirty="0" err="1"/>
              <a:t>vervolg</a:t>
            </a:r>
            <a:r>
              <a:rPr lang="en-US" sz="4600" dirty="0"/>
              <a:t>)</a:t>
            </a:r>
            <a:endParaRPr lang="en-NL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F3F4-D1AD-0B7E-EBE3-9CA9D973D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Gemaakt door: Stijn Ooms, Hugo Ooms, Luco Berkouwer en Tigo Goes</a:t>
            </a:r>
            <a:endParaRPr lang="en-NL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2B8D7E46-15A5-8F7B-54E1-EEFE557F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2D4-5FAD-1A27-3DF9-A51F6406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Inhoudsopgave</a:t>
            </a:r>
            <a:endParaRPr lang="en-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B1D3-7D41-7E97-9893-64325691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Recap</a:t>
            </a:r>
          </a:p>
          <a:p>
            <a:r>
              <a:rPr lang="en-US" sz="2000" dirty="0"/>
              <a:t>Dashboard</a:t>
            </a:r>
          </a:p>
          <a:p>
            <a:r>
              <a:rPr lang="en-US" sz="2000" dirty="0"/>
              <a:t>Hardware prototype</a:t>
            </a:r>
          </a:p>
          <a:p>
            <a:r>
              <a:rPr lang="en-US" sz="2000" dirty="0" err="1"/>
              <a:t>Volgende</a:t>
            </a:r>
            <a:r>
              <a:rPr lang="en-US" sz="2000" dirty="0"/>
              <a:t> sprint</a:t>
            </a:r>
          </a:p>
          <a:p>
            <a:r>
              <a:rPr lang="en-US" sz="2000" dirty="0"/>
              <a:t>Retrospective</a:t>
            </a:r>
          </a:p>
          <a:p>
            <a:endParaRPr lang="en-NL" sz="2000" dirty="0"/>
          </a:p>
        </p:txBody>
      </p:sp>
      <p:pic>
        <p:nvPicPr>
          <p:cNvPr id="5" name="Picture 4" descr="Cameralens">
            <a:extLst>
              <a:ext uri="{FF2B5EF4-FFF2-40B4-BE49-F238E27FC236}">
                <a16:creationId xmlns:a16="http://schemas.microsoft.com/office/drawing/2014/main" id="{CAFA5EE7-736C-BC10-0B5B-150807360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r="32888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84FB-8726-672E-1C2F-D126BB4A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Recap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AC0-6665-6FBE-03AF-362A8EDD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Auto Dick 3</a:t>
            </a:r>
          </a:p>
          <a:p>
            <a:pPr marL="0" indent="0">
              <a:buNone/>
            </a:pPr>
            <a:r>
              <a:rPr lang="en-US" sz="2000" dirty="0"/>
              <a:t>Elmar </a:t>
            </a:r>
            <a:r>
              <a:rPr lang="en-US" sz="2000" dirty="0" err="1"/>
              <a:t>Pigeaud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Vlaggen</a:t>
            </a:r>
            <a:r>
              <a:rPr lang="en-US" sz="2000" dirty="0"/>
              <a:t> </a:t>
            </a:r>
            <a:r>
              <a:rPr lang="en-US" sz="2000" dirty="0" err="1"/>
              <a:t>hijsen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Automatisering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789AB-359C-D7B3-8A72-1475B1556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88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38868-A314-45AD-4B09-2F6C231E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Dashboard</a:t>
            </a:r>
            <a:endParaRPr lang="en-NL" sz="48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432E-CF96-5F00-6EBF-48DF7F32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Process </a:t>
            </a:r>
            <a:r>
              <a:rPr lang="nl-NL" sz="2200" dirty="0"/>
              <a:t>representatie</a:t>
            </a:r>
          </a:p>
          <a:p>
            <a:r>
              <a:rPr lang="nl-NL" sz="2200" dirty="0"/>
              <a:t>Abstracte</a:t>
            </a:r>
            <a:r>
              <a:rPr lang="en-US" sz="2200" dirty="0"/>
              <a:t> </a:t>
            </a:r>
            <a:r>
              <a:rPr lang="nl-NL" sz="2200" dirty="0"/>
              <a:t>vormgeving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15049-AC41-C37C-9D1B-52F271B8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14" y="2290936"/>
            <a:ext cx="977618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1C9E-D4C3-459B-7534-337FE340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/>
              <a:t>Hardware Prototype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8549-2D98-1C88-B018-D71283C5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39" y="2711395"/>
            <a:ext cx="4114801" cy="3465568"/>
          </a:xfrm>
        </p:spPr>
        <p:txBody>
          <a:bodyPr>
            <a:normAutofit/>
          </a:bodyPr>
          <a:lstStyle/>
          <a:p>
            <a:r>
              <a:rPr lang="nl-NL" sz="2000"/>
              <a:t>Missende onderdelen</a:t>
            </a:r>
          </a:p>
          <a:p>
            <a:r>
              <a:rPr lang="nl-NL" sz="2000"/>
              <a:t>Werkende onderdelen</a:t>
            </a:r>
          </a:p>
        </p:txBody>
      </p:sp>
      <p:pic>
        <p:nvPicPr>
          <p:cNvPr id="6" name="Picture 5" descr="Boxes on a table&#10;&#10;Description automatically generated">
            <a:extLst>
              <a:ext uri="{FF2B5EF4-FFF2-40B4-BE49-F238E27FC236}">
                <a16:creationId xmlns:a16="http://schemas.microsoft.com/office/drawing/2014/main" id="{E7F0E5EC-CA6F-5A1F-6AE9-96A0D9955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157" t="7169" r="-81" b="20037"/>
          <a:stretch/>
        </p:blipFill>
        <p:spPr>
          <a:xfrm>
            <a:off x="7801136" y="3222429"/>
            <a:ext cx="4393959" cy="3637639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8" name="Picture 7" descr="A black case with electronic components and a screen&#10;&#10;Description automatically generated">
            <a:extLst>
              <a:ext uri="{FF2B5EF4-FFF2-40B4-BE49-F238E27FC236}">
                <a16:creationId xmlns:a16="http://schemas.microsoft.com/office/drawing/2014/main" id="{48CF875A-AB9C-331A-C028-59AE79AE4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5" r="12233" b="528"/>
          <a:stretch/>
        </p:blipFill>
        <p:spPr>
          <a:xfrm>
            <a:off x="2864396" y="2210090"/>
            <a:ext cx="5318655" cy="3457928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035CA3A-157E-AAB5-0A0A-EAE44DB33B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273" t="4874" r="17764" b="69585"/>
          <a:stretch/>
        </p:blipFill>
        <p:spPr>
          <a:xfrm>
            <a:off x="7584301" y="-6"/>
            <a:ext cx="4603233" cy="2599539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31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C92B7-96E0-86A4-F2A9-6AD7481E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Volgende sprint</a:t>
            </a:r>
            <a:endParaRPr lang="en-N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DDD528-5D45-B4B3-817B-95E904EC5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83323"/>
              </p:ext>
            </p:extLst>
          </p:nvPr>
        </p:nvGraphicFramePr>
        <p:xfrm>
          <a:off x="1443192" y="1825625"/>
          <a:ext cx="9305618" cy="386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50">
                  <a:extLst>
                    <a:ext uri="{9D8B030D-6E8A-4147-A177-3AD203B41FA5}">
                      <a16:colId xmlns:a16="http://schemas.microsoft.com/office/drawing/2014/main" val="4248657622"/>
                    </a:ext>
                  </a:extLst>
                </a:gridCol>
                <a:gridCol w="2563889">
                  <a:extLst>
                    <a:ext uri="{9D8B030D-6E8A-4147-A177-3AD203B41FA5}">
                      <a16:colId xmlns:a16="http://schemas.microsoft.com/office/drawing/2014/main" val="577331880"/>
                    </a:ext>
                  </a:extLst>
                </a:gridCol>
                <a:gridCol w="2458482">
                  <a:extLst>
                    <a:ext uri="{9D8B030D-6E8A-4147-A177-3AD203B41FA5}">
                      <a16:colId xmlns:a16="http://schemas.microsoft.com/office/drawing/2014/main" val="3566290400"/>
                    </a:ext>
                  </a:extLst>
                </a:gridCol>
                <a:gridCol w="1727197">
                  <a:extLst>
                    <a:ext uri="{9D8B030D-6E8A-4147-A177-3AD203B41FA5}">
                      <a16:colId xmlns:a16="http://schemas.microsoft.com/office/drawing/2014/main" val="1906826594"/>
                    </a:ext>
                  </a:extLst>
                </a:gridCol>
              </a:tblGrid>
              <a:tr h="300901">
                <a:tc>
                  <a:txBody>
                    <a:bodyPr/>
                    <a:lstStyle/>
                    <a:p>
                      <a:r>
                        <a:rPr lang="en-US" sz="1300"/>
                        <a:t>User stories</a:t>
                      </a:r>
                      <a:endParaRPr lang="en-NL" sz="1300"/>
                    </a:p>
                  </a:txBody>
                  <a:tcPr marL="67167" marR="67167" marT="33583" marB="335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Requirements</a:t>
                      </a:r>
                      <a:endParaRPr lang="en-NL" sz="1300" dirty="0"/>
                    </a:p>
                  </a:txBody>
                  <a:tcPr marL="67167" marR="67167" marT="33583" marB="335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Acceptance Criteria</a:t>
                      </a:r>
                      <a:endParaRPr lang="en-NL" sz="1300"/>
                    </a:p>
                  </a:txBody>
                  <a:tcPr marL="67167" marR="67167" marT="33583" marB="335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Story points</a:t>
                      </a:r>
                      <a:endParaRPr lang="en-NL" sz="1300"/>
                    </a:p>
                  </a:txBody>
                  <a:tcPr marL="67167" marR="67167" marT="33583" marB="33583"/>
                </a:tc>
                <a:extLst>
                  <a:ext uri="{0D108BD9-81ED-4DB2-BD59-A6C34878D82A}">
                    <a16:rowId xmlns:a16="http://schemas.microsoft.com/office/drawing/2014/main" val="3347954336"/>
                  </a:ext>
                </a:extLst>
              </a:tr>
              <a:tr h="1378674">
                <a:tc>
                  <a:txBody>
                    <a:bodyPr/>
                    <a:lstStyle/>
                    <a:p>
                      <a:r>
                        <a:rPr lang="en-US" sz="1700" dirty="0"/>
                        <a:t>Als </a:t>
                      </a:r>
                      <a:r>
                        <a:rPr lang="en-US" sz="1700" dirty="0" err="1"/>
                        <a:t>gebruiker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wil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ik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weten</a:t>
                      </a:r>
                      <a:r>
                        <a:rPr lang="en-US" sz="1700" dirty="0"/>
                        <a:t> of het system </a:t>
                      </a:r>
                      <a:r>
                        <a:rPr lang="en-US" sz="1700" dirty="0" err="1"/>
                        <a:t>bijna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leeg</a:t>
                      </a:r>
                      <a:r>
                        <a:rPr lang="en-US" sz="1700" dirty="0"/>
                        <a:t> is, om </a:t>
                      </a:r>
                      <a:r>
                        <a:rPr lang="en-US" sz="1700" dirty="0" err="1"/>
                        <a:t>te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voorkomen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dat</a:t>
                      </a:r>
                      <a:r>
                        <a:rPr lang="en-US" sz="1700" dirty="0"/>
                        <a:t> die </a:t>
                      </a:r>
                      <a:r>
                        <a:rPr lang="en-US" sz="1700" dirty="0" err="1"/>
                        <a:t>uitvalt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tijdens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een</a:t>
                      </a:r>
                      <a:r>
                        <a:rPr lang="en-US" sz="1700" dirty="0"/>
                        <a:t> race.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Op het dashboard is te zien hoe vol het systeem nog is.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Er is code </a:t>
                      </a:r>
                      <a:r>
                        <a:rPr lang="en-US" sz="1700" dirty="0" err="1"/>
                        <a:t>aanwezig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waarmee</a:t>
                      </a:r>
                      <a:r>
                        <a:rPr lang="en-US" sz="1700" dirty="0"/>
                        <a:t> je op het dashboard </a:t>
                      </a:r>
                      <a:r>
                        <a:rPr lang="en-US" sz="1700" dirty="0" err="1"/>
                        <a:t>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zien</a:t>
                      </a:r>
                      <a:r>
                        <a:rPr lang="en-US" sz="1700" dirty="0"/>
                        <a:t> hoe vol het </a:t>
                      </a:r>
                      <a:r>
                        <a:rPr lang="en-US" sz="1700" dirty="0" err="1"/>
                        <a:t>systeem</a:t>
                      </a:r>
                      <a:r>
                        <a:rPr lang="en-US" sz="1700" dirty="0"/>
                        <a:t> is.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extLst>
                  <a:ext uri="{0D108BD9-81ED-4DB2-BD59-A6C34878D82A}">
                    <a16:rowId xmlns:a16="http://schemas.microsoft.com/office/drawing/2014/main" val="3351873816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l" fontAlgn="b"/>
                      <a:r>
                        <a:rPr lang="nl-NL" sz="1700" dirty="0"/>
                        <a:t>Als gebruiker wil ik dat de display overzichtelijk is, zodat ik makkelijk lees wat ik moet doen.</a:t>
                      </a:r>
                    </a:p>
                  </a:txBody>
                  <a:tcPr marL="7126" marR="7126" marT="7126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lay-out van informatie op het scherm moet intuïtief en logisch zijn.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Het dashboard is te begrijpen voor iemand die het systeem nog nooit heeft gezien.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extLst>
                  <a:ext uri="{0D108BD9-81ED-4DB2-BD59-A6C34878D82A}">
                    <a16:rowId xmlns:a16="http://schemas.microsoft.com/office/drawing/2014/main" val="3481330231"/>
                  </a:ext>
                </a:extLst>
              </a:tr>
              <a:tr h="1067480">
                <a:tc>
                  <a:txBody>
                    <a:bodyPr/>
                    <a:lstStyle/>
                    <a:p>
                      <a:pPr algn="l" fontAlgn="b"/>
                      <a:r>
                        <a:rPr lang="nl-NL" sz="1700"/>
                        <a:t>Als gebruiker wil ik dat het systeem robuust is, zodat er geen water in het systeem kan komen.</a:t>
                      </a:r>
                    </a:p>
                  </a:txBody>
                  <a:tcPr marL="7126" marR="7126" marT="7126" marB="0" anchor="b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 </a:t>
                      </a:r>
                      <a:r>
                        <a:rPr lang="en-US" sz="1700" dirty="0" err="1"/>
                        <a:t>Autodick</a:t>
                      </a:r>
                      <a:r>
                        <a:rPr lang="en-US" sz="1700" dirty="0"/>
                        <a:t> is </a:t>
                      </a:r>
                      <a:r>
                        <a:rPr lang="en-US" sz="1700" dirty="0" err="1"/>
                        <a:t>spatwater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dicht</a:t>
                      </a:r>
                      <a:r>
                        <a:rPr lang="en-US" sz="1700" dirty="0"/>
                        <a:t>.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 </a:t>
                      </a:r>
                      <a:r>
                        <a:rPr lang="en-US" sz="1700" dirty="0" err="1"/>
                        <a:t>Autodick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tegen</a:t>
                      </a:r>
                      <a:r>
                        <a:rPr lang="en-US" sz="1700" dirty="0"/>
                        <a:t> water.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NL" sz="1700" dirty="0"/>
                    </a:p>
                  </a:txBody>
                  <a:tcPr marL="85512" marR="85512" marT="42756" marB="42756"/>
                </a:tc>
                <a:extLst>
                  <a:ext uri="{0D108BD9-81ED-4DB2-BD59-A6C34878D82A}">
                    <a16:rowId xmlns:a16="http://schemas.microsoft.com/office/drawing/2014/main" val="163377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A435E-85AD-0C11-CBD8-9F2810C0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Retrospective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069B-4379-7227-F041-42B01AEA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Rectangle 5" descr="Chat">
            <a:extLst>
              <a:ext uri="{FF2B5EF4-FFF2-40B4-BE49-F238E27FC236}">
                <a16:creationId xmlns:a16="http://schemas.microsoft.com/office/drawing/2014/main" id="{9281092E-42DE-8791-379C-A0D478B980EF}"/>
              </a:ext>
            </a:extLst>
          </p:cNvPr>
          <p:cNvSpPr/>
          <p:nvPr/>
        </p:nvSpPr>
        <p:spPr>
          <a:xfrm>
            <a:off x="5124000" y="2195322"/>
            <a:ext cx="1944000" cy="1944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15F74C-E9F6-6996-0B25-F6622F0E4D9E}"/>
              </a:ext>
            </a:extLst>
          </p:cNvPr>
          <p:cNvGrpSpPr/>
          <p:nvPr/>
        </p:nvGrpSpPr>
        <p:grpSpPr>
          <a:xfrm>
            <a:off x="3936000" y="4276108"/>
            <a:ext cx="4320000" cy="950427"/>
            <a:chOff x="765914" y="2943510"/>
            <a:chExt cx="4320000" cy="9504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0F230C-9457-8C89-B94F-3FCBE70FB6A9}"/>
                </a:ext>
              </a:extLst>
            </p:cNvPr>
            <p:cNvSpPr/>
            <p:nvPr/>
          </p:nvSpPr>
          <p:spPr>
            <a:xfrm>
              <a:off x="765914" y="2943510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372AB8-7DE4-7F0C-EE68-6B37FA6E60E6}"/>
                </a:ext>
              </a:extLst>
            </p:cNvPr>
            <p:cNvSpPr txBox="1"/>
            <p:nvPr/>
          </p:nvSpPr>
          <p:spPr>
            <a:xfrm>
              <a:off x="765914" y="3173937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 err="1"/>
                <a:t>Communicatie</a:t>
              </a:r>
              <a:r>
                <a:rPr lang="en-US" sz="3300" kern="1200" dirty="0"/>
                <a:t> </a:t>
              </a:r>
              <a:r>
                <a:rPr lang="en-US" sz="3300" kern="1200" dirty="0" err="1"/>
                <a:t>gaat</a:t>
              </a:r>
              <a:r>
                <a:rPr lang="en-US" sz="3300" kern="1200" dirty="0"/>
                <a:t> </a:t>
              </a:r>
              <a:r>
                <a:rPr lang="en-US" sz="3300" kern="1200" dirty="0" err="1"/>
                <a:t>beter</a:t>
              </a: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75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198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3- Automatiseren seinen zeilwedstrijd (vervolg)</vt:lpstr>
      <vt:lpstr>Inhoudsopgave</vt:lpstr>
      <vt:lpstr>Recap project</vt:lpstr>
      <vt:lpstr>Dashboard</vt:lpstr>
      <vt:lpstr>Hardware Prototype</vt:lpstr>
      <vt:lpstr>Volgende sprint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2- Automatiseren seinen zeilwedstrijd (vervolg)</dc:title>
  <dc:creator>Tigo Goes (1051804)</dc:creator>
  <cp:lastModifiedBy>Tigo Goes (1051804)</cp:lastModifiedBy>
  <cp:revision>26</cp:revision>
  <dcterms:created xsi:type="dcterms:W3CDTF">2024-03-16T10:13:46Z</dcterms:created>
  <dcterms:modified xsi:type="dcterms:W3CDTF">2024-04-15T09:18:37Z</dcterms:modified>
</cp:coreProperties>
</file>