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8" r:id="rId3"/>
    <p:sldId id="267" r:id="rId4"/>
    <p:sldId id="259" r:id="rId5"/>
    <p:sldId id="25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go Goes (1051804)" userId="c7067800-d67f-41b4-9e3a-e06a1f0b0c60" providerId="ADAL" clId="{D1E9B193-B766-4989-850C-554C003ABF40}"/>
    <pc:docChg chg="undo custSel addSld modSld sldOrd">
      <pc:chgData name="Tigo Goes (1051804)" userId="c7067800-d67f-41b4-9e3a-e06a1f0b0c60" providerId="ADAL" clId="{D1E9B193-B766-4989-850C-554C003ABF40}" dt="2024-05-06T09:26:41.433" v="576" actId="20577"/>
      <pc:docMkLst>
        <pc:docMk/>
      </pc:docMkLst>
      <pc:sldChg chg="modSp add">
        <pc:chgData name="Tigo Goes (1051804)" userId="c7067800-d67f-41b4-9e3a-e06a1f0b0c60" providerId="ADAL" clId="{D1E9B193-B766-4989-850C-554C003ABF40}" dt="2024-05-06T09:24:47.077" v="537" actId="20577"/>
        <pc:sldMkLst>
          <pc:docMk/>
          <pc:sldMk cId="385787405" sldId="257"/>
        </pc:sldMkLst>
        <pc:spChg chg="mod">
          <ac:chgData name="Tigo Goes (1051804)" userId="c7067800-d67f-41b4-9e3a-e06a1f0b0c60" providerId="ADAL" clId="{D1E9B193-B766-4989-850C-554C003ABF40}" dt="2024-05-05T09:51:46.253" v="1" actId="20577"/>
          <ac:spMkLst>
            <pc:docMk/>
            <pc:sldMk cId="385787405" sldId="257"/>
            <ac:spMk id="2" creationId="{A764CB63-807A-8FD6-7166-5B3135C63631}"/>
          </ac:spMkLst>
        </pc:spChg>
        <pc:spChg chg="mod">
          <ac:chgData name="Tigo Goes (1051804)" userId="c7067800-d67f-41b4-9e3a-e06a1f0b0c60" providerId="ADAL" clId="{D1E9B193-B766-4989-850C-554C003ABF40}" dt="2024-05-06T09:24:47.077" v="537" actId="20577"/>
          <ac:spMkLst>
            <pc:docMk/>
            <pc:sldMk cId="385787405" sldId="257"/>
            <ac:spMk id="3" creationId="{3D28F3F4-D1AD-0B7E-EBE3-9CA9D973DD75}"/>
          </ac:spMkLst>
        </pc:spChg>
      </pc:sldChg>
      <pc:sldChg chg="addSp delSp modSp new mod ord">
        <pc:chgData name="Tigo Goes (1051804)" userId="c7067800-d67f-41b4-9e3a-e06a1f0b0c60" providerId="ADAL" clId="{D1E9B193-B766-4989-850C-554C003ABF40}" dt="2024-05-06T09:23:19.144" v="526" actId="20577"/>
        <pc:sldMkLst>
          <pc:docMk/>
          <pc:sldMk cId="2716333865" sldId="258"/>
        </pc:sldMkLst>
        <pc:spChg chg="mod">
          <ac:chgData name="Tigo Goes (1051804)" userId="c7067800-d67f-41b4-9e3a-e06a1f0b0c60" providerId="ADAL" clId="{D1E9B193-B766-4989-850C-554C003ABF40}" dt="2024-05-05T10:16:16.700" v="51" actId="20577"/>
          <ac:spMkLst>
            <pc:docMk/>
            <pc:sldMk cId="2716333865" sldId="258"/>
            <ac:spMk id="2" creationId="{F329ABA8-6E1D-E2B3-1871-15F01901EF59}"/>
          </ac:spMkLst>
        </pc:spChg>
        <pc:spChg chg="del">
          <ac:chgData name="Tigo Goes (1051804)" userId="c7067800-d67f-41b4-9e3a-e06a1f0b0c60" providerId="ADAL" clId="{D1E9B193-B766-4989-850C-554C003ABF40}" dt="2024-05-05T10:17:53.575" v="71" actId="3680"/>
          <ac:spMkLst>
            <pc:docMk/>
            <pc:sldMk cId="2716333865" sldId="258"/>
            <ac:spMk id="3" creationId="{B233DE03-3A17-C029-917C-12D6E435AE52}"/>
          </ac:spMkLst>
        </pc:spChg>
        <pc:spChg chg="add del mod">
          <ac:chgData name="Tigo Goes (1051804)" userId="c7067800-d67f-41b4-9e3a-e06a1f0b0c60" providerId="ADAL" clId="{D1E9B193-B766-4989-850C-554C003ABF40}" dt="2024-05-05T10:26:23.269" v="149"/>
          <ac:spMkLst>
            <pc:docMk/>
            <pc:sldMk cId="2716333865" sldId="258"/>
            <ac:spMk id="5" creationId="{21819726-F7B6-D598-C965-C2E4D72DF648}"/>
          </ac:spMkLst>
        </pc:spChg>
        <pc:spChg chg="add mod">
          <ac:chgData name="Tigo Goes (1051804)" userId="c7067800-d67f-41b4-9e3a-e06a1f0b0c60" providerId="ADAL" clId="{D1E9B193-B766-4989-850C-554C003ABF40}" dt="2024-05-06T09:23:19.144" v="526" actId="20577"/>
          <ac:spMkLst>
            <pc:docMk/>
            <pc:sldMk cId="2716333865" sldId="258"/>
            <ac:spMk id="6" creationId="{C0826DD9-32D3-68E0-1F95-BC41A8D04110}"/>
          </ac:spMkLst>
        </pc:spChg>
        <pc:graphicFrameChg chg="add mod ord modGraphic">
          <ac:chgData name="Tigo Goes (1051804)" userId="c7067800-d67f-41b4-9e3a-e06a1f0b0c60" providerId="ADAL" clId="{D1E9B193-B766-4989-850C-554C003ABF40}" dt="2024-05-05T10:18:35.279" v="78" actId="14100"/>
          <ac:graphicFrameMkLst>
            <pc:docMk/>
            <pc:sldMk cId="2716333865" sldId="258"/>
            <ac:graphicFrameMk id="4" creationId="{E42E7F41-36E4-32D3-E10E-E387115F655F}"/>
          </ac:graphicFrameMkLst>
        </pc:graphicFrameChg>
        <pc:picChg chg="add mod">
          <ac:chgData name="Tigo Goes (1051804)" userId="c7067800-d67f-41b4-9e3a-e06a1f0b0c60" providerId="ADAL" clId="{D1E9B193-B766-4989-850C-554C003ABF40}" dt="2024-05-06T09:22:59.502" v="520" actId="1076"/>
          <ac:picMkLst>
            <pc:docMk/>
            <pc:sldMk cId="2716333865" sldId="258"/>
            <ac:picMk id="8" creationId="{D4232E5B-769B-761E-490E-BEF90850CDF9}"/>
          </ac:picMkLst>
        </pc:picChg>
      </pc:sldChg>
      <pc:sldChg chg="addSp modSp new mod ord">
        <pc:chgData name="Tigo Goes (1051804)" userId="c7067800-d67f-41b4-9e3a-e06a1f0b0c60" providerId="ADAL" clId="{D1E9B193-B766-4989-850C-554C003ABF40}" dt="2024-05-06T09:26:41.433" v="576" actId="20577"/>
        <pc:sldMkLst>
          <pc:docMk/>
          <pc:sldMk cId="3829223133" sldId="259"/>
        </pc:sldMkLst>
        <pc:spChg chg="mod">
          <ac:chgData name="Tigo Goes (1051804)" userId="c7067800-d67f-41b4-9e3a-e06a1f0b0c60" providerId="ADAL" clId="{D1E9B193-B766-4989-850C-554C003ABF40}" dt="2024-05-05T10:15:56.950" v="26" actId="20577"/>
          <ac:spMkLst>
            <pc:docMk/>
            <pc:sldMk cId="3829223133" sldId="259"/>
            <ac:spMk id="2" creationId="{5EBD9595-079F-A61C-9CD7-DF95872D9AAF}"/>
          </ac:spMkLst>
        </pc:spChg>
        <pc:spChg chg="mod">
          <ac:chgData name="Tigo Goes (1051804)" userId="c7067800-d67f-41b4-9e3a-e06a1f0b0c60" providerId="ADAL" clId="{D1E9B193-B766-4989-850C-554C003ABF40}" dt="2024-05-06T09:26:41.433" v="576" actId="20577"/>
          <ac:spMkLst>
            <pc:docMk/>
            <pc:sldMk cId="3829223133" sldId="259"/>
            <ac:spMk id="3" creationId="{68EBAE80-E13A-F85B-EC9A-383279891E93}"/>
          </ac:spMkLst>
        </pc:spChg>
        <pc:graphicFrameChg chg="add mod modGraphic">
          <ac:chgData name="Tigo Goes (1051804)" userId="c7067800-d67f-41b4-9e3a-e06a1f0b0c60" providerId="ADAL" clId="{D1E9B193-B766-4989-850C-554C003ABF40}" dt="2024-05-05T10:19:44.703" v="83"/>
          <ac:graphicFrameMkLst>
            <pc:docMk/>
            <pc:sldMk cId="3829223133" sldId="259"/>
            <ac:graphicFrameMk id="4" creationId="{4B20978A-F502-BB8C-2D2A-05B71469885E}"/>
          </ac:graphicFrameMkLst>
        </pc:graphicFrameChg>
      </pc:sldChg>
      <pc:sldChg chg="addSp delSp modSp add mod setBg delDesignElem">
        <pc:chgData name="Tigo Goes (1051804)" userId="c7067800-d67f-41b4-9e3a-e06a1f0b0c60" providerId="ADAL" clId="{D1E9B193-B766-4989-850C-554C003ABF40}" dt="2024-05-05T10:44:43.567" v="496" actId="26606"/>
        <pc:sldMkLst>
          <pc:docMk/>
          <pc:sldMk cId="1198801623" sldId="267"/>
        </pc:sldMkLst>
        <pc:spChg chg="mo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2" creationId="{D88A84FB-8726-672E-1C2F-D126BB4A9FBC}"/>
          </ac:spMkLst>
        </pc:spChg>
        <pc:spChg chg="mo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3" creationId="{97805AC0-6665-6FBE-03AF-362A8EDD48B9}"/>
          </ac:spMkLst>
        </pc:spChg>
        <pc:spChg chg="ad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6" creationId="{675FFAD0-2409-47F2-980A-2CF4FFC69BE2}"/>
          </ac:spMkLst>
        </pc:spChg>
        <pc:spChg chg="del">
          <ac:chgData name="Tigo Goes (1051804)" userId="c7067800-d67f-41b4-9e3a-e06a1f0b0c60" providerId="ADAL" clId="{D1E9B193-B766-4989-850C-554C003ABF40}" dt="2024-05-05T09:51:54.030" v="5"/>
          <ac:spMkLst>
            <pc:docMk/>
            <pc:sldMk cId="1198801623" sldId="267"/>
            <ac:spMk id="9" creationId="{D009D6D5-DAC2-4A8B-A17A-E206B9012D09}"/>
          </ac:spMkLst>
        </pc:spChg>
        <pc:spChg chg="ad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11" creationId="{CBB2B1F0-0DD6-4744-9A46-7A344FB48E40}"/>
          </ac:spMkLst>
        </pc:spChg>
        <pc:spChg chg="ad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13" creationId="{52D502E5-F6B4-4D58-B4AE-FC466FF15EE8}"/>
          </ac:spMkLst>
        </pc:spChg>
        <pc:spChg chg="add">
          <ac:chgData name="Tigo Goes (1051804)" userId="c7067800-d67f-41b4-9e3a-e06a1f0b0c60" providerId="ADAL" clId="{D1E9B193-B766-4989-850C-554C003ABF40}" dt="2024-05-05T10:44:43.567" v="496" actId="26606"/>
          <ac:spMkLst>
            <pc:docMk/>
            <pc:sldMk cId="1198801623" sldId="267"/>
            <ac:spMk id="15" creationId="{9DECDBF4-02B6-4BB4-B65B-B8107AD6A9E8}"/>
          </ac:spMkLst>
        </pc:spChg>
        <pc:picChg chg="mod ord">
          <ac:chgData name="Tigo Goes (1051804)" userId="c7067800-d67f-41b4-9e3a-e06a1f0b0c60" providerId="ADAL" clId="{D1E9B193-B766-4989-850C-554C003ABF40}" dt="2024-05-05T10:44:43.567" v="496" actId="26606"/>
          <ac:picMkLst>
            <pc:docMk/>
            <pc:sldMk cId="1198801623" sldId="267"/>
            <ac:picMk id="4" creationId="{B30789AB-359C-D7B3-8A72-1475B1556390}"/>
          </ac:picMkLst>
        </pc:picChg>
      </pc:sldChg>
      <pc:sldChg chg="addSp delSp modSp add mod setBg delDesignElem">
        <pc:chgData name="Tigo Goes (1051804)" userId="c7067800-d67f-41b4-9e3a-e06a1f0b0c60" providerId="ADAL" clId="{D1E9B193-B766-4989-850C-554C003ABF40}" dt="2024-05-06T09:25:55.787" v="558" actId="20577"/>
        <pc:sldMkLst>
          <pc:docMk/>
          <pc:sldMk cId="1568753350" sldId="268"/>
        </pc:sldMkLst>
        <pc:spChg chg="mod ord">
          <ac:chgData name="Tigo Goes (1051804)" userId="c7067800-d67f-41b4-9e3a-e06a1f0b0c60" providerId="ADAL" clId="{D1E9B193-B766-4989-850C-554C003ABF40}" dt="2024-05-05T10:44:39.442" v="495" actId="26606"/>
          <ac:spMkLst>
            <pc:docMk/>
            <pc:sldMk cId="1568753350" sldId="268"/>
            <ac:spMk id="2" creationId="{AC5BC2D4-5FAD-1A27-3DF9-A51F64060DEB}"/>
          </ac:spMkLst>
        </pc:spChg>
        <pc:spChg chg="add del mod">
          <ac:chgData name="Tigo Goes (1051804)" userId="c7067800-d67f-41b4-9e3a-e06a1f0b0c60" providerId="ADAL" clId="{D1E9B193-B766-4989-850C-554C003ABF40}" dt="2024-05-06T09:25:55.787" v="558" actId="20577"/>
          <ac:spMkLst>
            <pc:docMk/>
            <pc:sldMk cId="1568753350" sldId="268"/>
            <ac:spMk id="3" creationId="{928EB1D3-7D41-7E97-9893-643256917CE0}"/>
          </ac:spMkLst>
        </pc:spChg>
        <pc:spChg chg="add">
          <ac:chgData name="Tigo Goes (1051804)" userId="c7067800-d67f-41b4-9e3a-e06a1f0b0c60" providerId="ADAL" clId="{D1E9B193-B766-4989-850C-554C003ABF40}" dt="2024-05-05T10:44:39.442" v="495" actId="26606"/>
          <ac:spMkLst>
            <pc:docMk/>
            <pc:sldMk cId="1568753350" sldId="268"/>
            <ac:spMk id="7" creationId="{675FFAD0-2409-47F2-980A-2CF4FFC69BE2}"/>
          </ac:spMkLst>
        </pc:spChg>
        <pc:spChg chg="add">
          <ac:chgData name="Tigo Goes (1051804)" userId="c7067800-d67f-41b4-9e3a-e06a1f0b0c60" providerId="ADAL" clId="{D1E9B193-B766-4989-850C-554C003ABF40}" dt="2024-05-05T10:44:39.442" v="495" actId="26606"/>
          <ac:spMkLst>
            <pc:docMk/>
            <pc:sldMk cId="1568753350" sldId="268"/>
            <ac:spMk id="8" creationId="{CBB2B1F0-0DD6-4744-9A46-7A344FB48E40}"/>
          </ac:spMkLst>
        </pc:spChg>
        <pc:spChg chg="del">
          <ac:chgData name="Tigo Goes (1051804)" userId="c7067800-d67f-41b4-9e3a-e06a1f0b0c60" providerId="ADAL" clId="{D1E9B193-B766-4989-850C-554C003ABF40}" dt="2024-05-05T09:52:00.833" v="7"/>
          <ac:spMkLst>
            <pc:docMk/>
            <pc:sldMk cId="1568753350" sldId="268"/>
            <ac:spMk id="9" creationId="{AE3A741D-C19B-960A-5803-1C5887147820}"/>
          </ac:spMkLst>
        </pc:spChg>
        <pc:spChg chg="add del">
          <ac:chgData name="Tigo Goes (1051804)" userId="c7067800-d67f-41b4-9e3a-e06a1f0b0c60" providerId="ADAL" clId="{D1E9B193-B766-4989-850C-554C003ABF40}" dt="2024-05-05T10:44:10.973" v="391" actId="26606"/>
          <ac:spMkLst>
            <pc:docMk/>
            <pc:sldMk cId="1568753350" sldId="268"/>
            <ac:spMk id="10" creationId="{0671A8AE-40A1-4631-A6B8-581AFF065482}"/>
          </ac:spMkLst>
        </pc:spChg>
        <pc:spChg chg="del">
          <ac:chgData name="Tigo Goes (1051804)" userId="c7067800-d67f-41b4-9e3a-e06a1f0b0c60" providerId="ADAL" clId="{D1E9B193-B766-4989-850C-554C003ABF40}" dt="2024-05-05T09:52:00.833" v="7"/>
          <ac:spMkLst>
            <pc:docMk/>
            <pc:sldMk cId="1568753350" sldId="268"/>
            <ac:spMk id="11" creationId="{9C3A50E9-9119-7BC3-083B-2D84CCC78E47}"/>
          </ac:spMkLst>
        </pc:spChg>
        <pc:spChg chg="add del">
          <ac:chgData name="Tigo Goes (1051804)" userId="c7067800-d67f-41b4-9e3a-e06a1f0b0c60" providerId="ADAL" clId="{D1E9B193-B766-4989-850C-554C003ABF40}" dt="2024-05-05T10:44:10.973" v="391" actId="26606"/>
          <ac:spMkLst>
            <pc:docMk/>
            <pc:sldMk cId="1568753350" sldId="268"/>
            <ac:spMk id="12" creationId="{AB58EF07-17C2-48CF-ABB0-EEF1F17CB8F0}"/>
          </ac:spMkLst>
        </pc:spChg>
        <pc:spChg chg="del">
          <ac:chgData name="Tigo Goes (1051804)" userId="c7067800-d67f-41b4-9e3a-e06a1f0b0c60" providerId="ADAL" clId="{D1E9B193-B766-4989-850C-554C003ABF40}" dt="2024-05-05T09:52:00.833" v="7"/>
          <ac:spMkLst>
            <pc:docMk/>
            <pc:sldMk cId="1568753350" sldId="268"/>
            <ac:spMk id="13" creationId="{DC39DE25-0E4E-0AA7-0932-1D78C2372786}"/>
          </ac:spMkLst>
        </pc:spChg>
        <pc:spChg chg="add del">
          <ac:chgData name="Tigo Goes (1051804)" userId="c7067800-d67f-41b4-9e3a-e06a1f0b0c60" providerId="ADAL" clId="{D1E9B193-B766-4989-850C-554C003ABF40}" dt="2024-05-05T10:44:10.973" v="391" actId="26606"/>
          <ac:spMkLst>
            <pc:docMk/>
            <pc:sldMk cId="1568753350" sldId="268"/>
            <ac:spMk id="14" creationId="{AF2F604E-43BE-4DC3-B983-E071523364F8}"/>
          </ac:spMkLst>
        </pc:spChg>
        <pc:spChg chg="del">
          <ac:chgData name="Tigo Goes (1051804)" userId="c7067800-d67f-41b4-9e3a-e06a1f0b0c60" providerId="ADAL" clId="{D1E9B193-B766-4989-850C-554C003ABF40}" dt="2024-05-05T09:52:00.833" v="7"/>
          <ac:spMkLst>
            <pc:docMk/>
            <pc:sldMk cId="1568753350" sldId="268"/>
            <ac:spMk id="15" creationId="{8D6EA299-0840-6DEA-E670-C49AEBC87E89}"/>
          </ac:spMkLst>
        </pc:spChg>
        <pc:spChg chg="add del">
          <ac:chgData name="Tigo Goes (1051804)" userId="c7067800-d67f-41b4-9e3a-e06a1f0b0c60" providerId="ADAL" clId="{D1E9B193-B766-4989-850C-554C003ABF40}" dt="2024-05-05T10:44:10.973" v="391" actId="26606"/>
          <ac:spMkLst>
            <pc:docMk/>
            <pc:sldMk cId="1568753350" sldId="268"/>
            <ac:spMk id="16" creationId="{08C9B587-E65E-4B52-B37C-ABEBB6E87928}"/>
          </ac:spMkLst>
        </pc:spChg>
        <pc:spChg chg="add">
          <ac:chgData name="Tigo Goes (1051804)" userId="c7067800-d67f-41b4-9e3a-e06a1f0b0c60" providerId="ADAL" clId="{D1E9B193-B766-4989-850C-554C003ABF40}" dt="2024-05-05T10:44:39.442" v="495" actId="26606"/>
          <ac:spMkLst>
            <pc:docMk/>
            <pc:sldMk cId="1568753350" sldId="268"/>
            <ac:spMk id="17" creationId="{52D502E5-F6B4-4D58-B4AE-FC466FF15EE8}"/>
          </ac:spMkLst>
        </pc:spChg>
        <pc:spChg chg="add">
          <ac:chgData name="Tigo Goes (1051804)" userId="c7067800-d67f-41b4-9e3a-e06a1f0b0c60" providerId="ADAL" clId="{D1E9B193-B766-4989-850C-554C003ABF40}" dt="2024-05-05T10:44:39.442" v="495" actId="26606"/>
          <ac:spMkLst>
            <pc:docMk/>
            <pc:sldMk cId="1568753350" sldId="268"/>
            <ac:spMk id="18" creationId="{9DECDBF4-02B6-4BB4-B65B-B8107AD6A9E8}"/>
          </ac:spMkLst>
        </pc:spChg>
        <pc:picChg chg="mod ord">
          <ac:chgData name="Tigo Goes (1051804)" userId="c7067800-d67f-41b4-9e3a-e06a1f0b0c60" providerId="ADAL" clId="{D1E9B193-B766-4989-850C-554C003ABF40}" dt="2024-05-05T10:44:39.442" v="495" actId="26606"/>
          <ac:picMkLst>
            <pc:docMk/>
            <pc:sldMk cId="1568753350" sldId="268"/>
            <ac:picMk id="5" creationId="{CAFA5EE7-736C-BC10-0B5B-150807360A94}"/>
          </ac:picMkLst>
        </pc:picChg>
      </pc:sldChg>
      <pc:sldChg chg="addSp delSp modSp new mod">
        <pc:chgData name="Tigo Goes (1051804)" userId="c7067800-d67f-41b4-9e3a-e06a1f0b0c60" providerId="ADAL" clId="{D1E9B193-B766-4989-850C-554C003ABF40}" dt="2024-05-06T09:25:43.528" v="551" actId="20577"/>
        <pc:sldMkLst>
          <pc:docMk/>
          <pc:sldMk cId="2865225505" sldId="269"/>
        </pc:sldMkLst>
        <pc:spChg chg="mod">
          <ac:chgData name="Tigo Goes (1051804)" userId="c7067800-d67f-41b4-9e3a-e06a1f0b0c60" providerId="ADAL" clId="{D1E9B193-B766-4989-850C-554C003ABF40}" dt="2024-05-06T09:25:43.528" v="551" actId="20577"/>
          <ac:spMkLst>
            <pc:docMk/>
            <pc:sldMk cId="2865225505" sldId="269"/>
            <ac:spMk id="2" creationId="{CFCAEE9C-5BF4-7FC0-6020-51A13366F566}"/>
          </ac:spMkLst>
        </pc:spChg>
        <pc:spChg chg="mod">
          <ac:chgData name="Tigo Goes (1051804)" userId="c7067800-d67f-41b4-9e3a-e06a1f0b0c60" providerId="ADAL" clId="{D1E9B193-B766-4989-850C-554C003ABF40}" dt="2024-05-06T09:25:25.469" v="544" actId="20577"/>
          <ac:spMkLst>
            <pc:docMk/>
            <pc:sldMk cId="2865225505" sldId="269"/>
            <ac:spMk id="3" creationId="{C3C15730-C2F6-77D1-FF8E-E4E59B2DC813}"/>
          </ac:spMkLst>
        </pc:spChg>
        <pc:spChg chg="add del mod">
          <ac:chgData name="Tigo Goes (1051804)" userId="c7067800-d67f-41b4-9e3a-e06a1f0b0c60" providerId="ADAL" clId="{D1E9B193-B766-4989-850C-554C003ABF40}" dt="2024-05-06T09:21:36.940" v="519" actId="478"/>
          <ac:spMkLst>
            <pc:docMk/>
            <pc:sldMk cId="2865225505" sldId="269"/>
            <ac:spMk id="6" creationId="{E8D6B1F5-D533-C8C3-9175-F350933BE8F1}"/>
          </ac:spMkLst>
        </pc:spChg>
        <pc:graphicFrameChg chg="add del mod modGraphic">
          <ac:chgData name="Tigo Goes (1051804)" userId="c7067800-d67f-41b4-9e3a-e06a1f0b0c60" providerId="ADAL" clId="{D1E9B193-B766-4989-850C-554C003ABF40}" dt="2024-05-06T09:25:21.495" v="540" actId="478"/>
          <ac:graphicFrameMkLst>
            <pc:docMk/>
            <pc:sldMk cId="2865225505" sldId="269"/>
            <ac:graphicFrameMk id="4" creationId="{C84DC4F4-7257-DAEB-1911-9784D1789E3E}"/>
          </ac:graphicFrameMkLst>
        </pc:graphicFrameChg>
      </pc:sldChg>
      <pc:sldChg chg="addSp delSp modSp new mod setBg">
        <pc:chgData name="Tigo Goes (1051804)" userId="c7067800-d67f-41b4-9e3a-e06a1f0b0c60" providerId="ADAL" clId="{D1E9B193-B766-4989-850C-554C003ABF40}" dt="2024-05-05T10:44:02.270" v="389" actId="26606"/>
        <pc:sldMkLst>
          <pc:docMk/>
          <pc:sldMk cId="174869856" sldId="270"/>
        </pc:sldMkLst>
        <pc:spChg chg="mod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2" creationId="{CFA4D9F4-2B01-4A51-0A1F-E4F3291477F0}"/>
          </ac:spMkLst>
        </pc:spChg>
        <pc:spChg chg="del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3" creationId="{52B1BB3C-F804-F101-D848-E0EE5EF17AF1}"/>
          </ac:spMkLst>
        </pc:spChg>
        <pc:spChg chg="add del">
          <ac:chgData name="Tigo Goes (1051804)" userId="c7067800-d67f-41b4-9e3a-e06a1f0b0c60" providerId="ADAL" clId="{D1E9B193-B766-4989-850C-554C003ABF40}" dt="2024-05-05T10:25:21.479" v="138" actId="22"/>
          <ac:spMkLst>
            <pc:docMk/>
            <pc:sldMk cId="174869856" sldId="270"/>
            <ac:spMk id="5" creationId="{4FD4C91E-85E6-55A0-BFB0-B8D5D86A72C0}"/>
          </ac:spMkLst>
        </pc:spChg>
        <pc:spChg chg="add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12" creationId="{BACC6370-2D7E-4714-9D71-7542949D7D5D}"/>
          </ac:spMkLst>
        </pc:spChg>
        <pc:spChg chg="add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14" creationId="{F68B3F68-107C-434F-AA38-110D5EA91B85}"/>
          </ac:spMkLst>
        </pc:spChg>
        <pc:spChg chg="add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16" creationId="{AAD0DBB9-1A4B-4391-81D4-CB19F9AB918A}"/>
          </ac:spMkLst>
        </pc:spChg>
        <pc:spChg chg="add">
          <ac:chgData name="Tigo Goes (1051804)" userId="c7067800-d67f-41b4-9e3a-e06a1f0b0c60" providerId="ADAL" clId="{D1E9B193-B766-4989-850C-554C003ABF40}" dt="2024-05-05T10:44:02.270" v="389" actId="26606"/>
          <ac:spMkLst>
            <pc:docMk/>
            <pc:sldMk cId="174869856" sldId="270"/>
            <ac:spMk id="18" creationId="{063BBA22-50EA-4C4D-BE05-F1CE4E63AA56}"/>
          </ac:spMkLst>
        </pc:spChg>
        <pc:graphicFrameChg chg="add del mod modGraphic">
          <ac:chgData name="Tigo Goes (1051804)" userId="c7067800-d67f-41b4-9e3a-e06a1f0b0c60" providerId="ADAL" clId="{D1E9B193-B766-4989-850C-554C003ABF40}" dt="2024-05-05T10:44:02.270" v="389" actId="26606"/>
          <ac:graphicFrameMkLst>
            <pc:docMk/>
            <pc:sldMk cId="174869856" sldId="270"/>
            <ac:graphicFrameMk id="6" creationId="{67DE4319-9D08-F280-0943-BC5780CD9886}"/>
          </ac:graphicFrameMkLst>
        </pc:graphicFrameChg>
        <pc:graphicFrameChg chg="add">
          <ac:chgData name="Tigo Goes (1051804)" userId="c7067800-d67f-41b4-9e3a-e06a1f0b0c60" providerId="ADAL" clId="{D1E9B193-B766-4989-850C-554C003ABF40}" dt="2024-05-05T10:44:02.270" v="389" actId="26606"/>
          <ac:graphicFrameMkLst>
            <pc:docMk/>
            <pc:sldMk cId="174869856" sldId="270"/>
            <ac:graphicFrameMk id="9" creationId="{67DE4319-9D08-F280-0943-BC5780CD9886}"/>
          </ac:graphicFrameMkLst>
        </pc:graphicFrameChg>
      </pc:sldChg>
      <pc:sldChg chg="addSp delSp modSp new mod setBg">
        <pc:chgData name="Tigo Goes (1051804)" userId="c7067800-d67f-41b4-9e3a-e06a1f0b0c60" providerId="ADAL" clId="{D1E9B193-B766-4989-850C-554C003ABF40}" dt="2024-05-05T10:43:59.250" v="388" actId="26606"/>
        <pc:sldMkLst>
          <pc:docMk/>
          <pc:sldMk cId="3068546933" sldId="271"/>
        </pc:sldMkLst>
        <pc:spChg chg="mod">
          <ac:chgData name="Tigo Goes (1051804)" userId="c7067800-d67f-41b4-9e3a-e06a1f0b0c60" providerId="ADAL" clId="{D1E9B193-B766-4989-850C-554C003ABF40}" dt="2024-05-05T10:43:59.250" v="388" actId="26606"/>
          <ac:spMkLst>
            <pc:docMk/>
            <pc:sldMk cId="3068546933" sldId="271"/>
            <ac:spMk id="2" creationId="{221F5F4A-E29B-79A6-9E7E-92CE45CD8461}"/>
          </ac:spMkLst>
        </pc:spChg>
        <pc:spChg chg="del mod">
          <ac:chgData name="Tigo Goes (1051804)" userId="c7067800-d67f-41b4-9e3a-e06a1f0b0c60" providerId="ADAL" clId="{D1E9B193-B766-4989-850C-554C003ABF40}" dt="2024-05-05T10:43:59.250" v="388" actId="26606"/>
          <ac:spMkLst>
            <pc:docMk/>
            <pc:sldMk cId="3068546933" sldId="271"/>
            <ac:spMk id="3" creationId="{65F37397-2A55-3EC5-46EB-0035843248C2}"/>
          </ac:spMkLst>
        </pc:spChg>
        <pc:spChg chg="add">
          <ac:chgData name="Tigo Goes (1051804)" userId="c7067800-d67f-41b4-9e3a-e06a1f0b0c60" providerId="ADAL" clId="{D1E9B193-B766-4989-850C-554C003ABF40}" dt="2024-05-05T10:43:59.250" v="388" actId="26606"/>
          <ac:spMkLst>
            <pc:docMk/>
            <pc:sldMk cId="3068546933" sldId="271"/>
            <ac:spMk id="9" creationId="{56E9B3E6-E277-4D68-BA48-9CB43FFBD6E2}"/>
          </ac:spMkLst>
        </pc:spChg>
        <pc:spChg chg="add">
          <ac:chgData name="Tigo Goes (1051804)" userId="c7067800-d67f-41b4-9e3a-e06a1f0b0c60" providerId="ADAL" clId="{D1E9B193-B766-4989-850C-554C003ABF40}" dt="2024-05-05T10:43:59.250" v="388" actId="26606"/>
          <ac:spMkLst>
            <pc:docMk/>
            <pc:sldMk cId="3068546933" sldId="271"/>
            <ac:spMk id="16" creationId="{D5B0017B-2ECA-49AF-B397-DC140825DF8D}"/>
          </ac:spMkLst>
        </pc:spChg>
        <pc:grpChg chg="add">
          <ac:chgData name="Tigo Goes (1051804)" userId="c7067800-d67f-41b4-9e3a-e06a1f0b0c60" providerId="ADAL" clId="{D1E9B193-B766-4989-850C-554C003ABF40}" dt="2024-05-05T10:43:59.250" v="388" actId="26606"/>
          <ac:grpSpMkLst>
            <pc:docMk/>
            <pc:sldMk cId="3068546933" sldId="271"/>
            <ac:grpSpMk id="11" creationId="{AE1C45F0-260A-458C-96ED-C1F6D2151219}"/>
          </ac:grpSpMkLst>
        </pc:grpChg>
        <pc:graphicFrameChg chg="add">
          <ac:chgData name="Tigo Goes (1051804)" userId="c7067800-d67f-41b4-9e3a-e06a1f0b0c60" providerId="ADAL" clId="{D1E9B193-B766-4989-850C-554C003ABF40}" dt="2024-05-05T10:43:59.250" v="388" actId="26606"/>
          <ac:graphicFrameMkLst>
            <pc:docMk/>
            <pc:sldMk cId="3068546933" sldId="271"/>
            <ac:graphicFrameMk id="5" creationId="{0F46D867-1F49-4411-0417-C2108043EB0F}"/>
          </ac:graphicFrameMkLst>
        </pc:graphicFrameChg>
        <pc:cxnChg chg="add">
          <ac:chgData name="Tigo Goes (1051804)" userId="c7067800-d67f-41b4-9e3a-e06a1f0b0c60" providerId="ADAL" clId="{D1E9B193-B766-4989-850C-554C003ABF40}" dt="2024-05-05T10:43:59.250" v="388" actId="26606"/>
          <ac:cxnSpMkLst>
            <pc:docMk/>
            <pc:sldMk cId="3068546933" sldId="271"/>
            <ac:cxnSpMk id="18" creationId="{6CF1BAF6-AD41-4082-B212-8A1F9A2E8779}"/>
          </ac:cxnSpMkLst>
        </pc:cxnChg>
      </pc:sldChg>
    </pc:docChg>
  </pc:docChgLst>
  <pc:docChgLst>
    <pc:chgData name="Luco Berkouwer (1036570)" userId="S::1036570@hr.nl::6a45bcd7-d12a-4729-831a-ed432941651d" providerId="AD" clId="Web-{07F379AF-05F6-CED8-D2F7-58EB73C531DB}"/>
    <pc:docChg chg="modSld">
      <pc:chgData name="Luco Berkouwer (1036570)" userId="S::1036570@hr.nl::6a45bcd7-d12a-4729-831a-ed432941651d" providerId="AD" clId="Web-{07F379AF-05F6-CED8-D2F7-58EB73C531DB}" dt="2024-05-06T09:24:59.139" v="2" actId="1076"/>
      <pc:docMkLst>
        <pc:docMk/>
      </pc:docMkLst>
      <pc:sldChg chg="addSp modSp">
        <pc:chgData name="Luco Berkouwer (1036570)" userId="S::1036570@hr.nl::6a45bcd7-d12a-4729-831a-ed432941651d" providerId="AD" clId="Web-{07F379AF-05F6-CED8-D2F7-58EB73C531DB}" dt="2024-05-06T09:24:59.139" v="2" actId="1076"/>
        <pc:sldMkLst>
          <pc:docMk/>
          <pc:sldMk cId="2865225505" sldId="269"/>
        </pc:sldMkLst>
        <pc:picChg chg="add mod">
          <ac:chgData name="Luco Berkouwer (1036570)" userId="S::1036570@hr.nl::6a45bcd7-d12a-4729-831a-ed432941651d" providerId="AD" clId="Web-{07F379AF-05F6-CED8-D2F7-58EB73C531DB}" dt="2024-05-06T09:24:59.139" v="2" actId="1076"/>
          <ac:picMkLst>
            <pc:docMk/>
            <pc:sldMk cId="2865225505" sldId="269"/>
            <ac:picMk id="6" creationId="{2FCCB052-55E5-6127-4878-8BED6AC2FDD5}"/>
          </ac:picMkLst>
        </pc:picChg>
      </pc:sldChg>
    </pc:docChg>
  </pc:docChgLst>
  <pc:docChgLst>
    <pc:chgData name="Luco Berkouwer (1036570)" userId="S::1036570@hr.nl::6a45bcd7-d12a-4729-831a-ed432941651d" providerId="AD" clId="Web-{524FAA00-C18E-DDE9-8470-5CC556E14EF9}"/>
    <pc:docChg chg="modSld">
      <pc:chgData name="Luco Berkouwer (1036570)" userId="S::1036570@hr.nl::6a45bcd7-d12a-4729-831a-ed432941651d" providerId="AD" clId="Web-{524FAA00-C18E-DDE9-8470-5CC556E14EF9}" dt="2024-05-06T06:15:17.487" v="42" actId="1076"/>
      <pc:docMkLst>
        <pc:docMk/>
      </pc:docMkLst>
      <pc:sldChg chg="addSp modSp">
        <pc:chgData name="Luco Berkouwer (1036570)" userId="S::1036570@hr.nl::6a45bcd7-d12a-4729-831a-ed432941651d" providerId="AD" clId="Web-{524FAA00-C18E-DDE9-8470-5CC556E14EF9}" dt="2024-05-06T06:15:17.487" v="42" actId="1076"/>
        <pc:sldMkLst>
          <pc:docMk/>
          <pc:sldMk cId="2865225505" sldId="269"/>
        </pc:sldMkLst>
        <pc:spChg chg="mod">
          <ac:chgData name="Luco Berkouwer (1036570)" userId="S::1036570@hr.nl::6a45bcd7-d12a-4729-831a-ed432941651d" providerId="AD" clId="Web-{524FAA00-C18E-DDE9-8470-5CC556E14EF9}" dt="2024-05-06T06:15:17.487" v="42" actId="1076"/>
          <ac:spMkLst>
            <pc:docMk/>
            <pc:sldMk cId="2865225505" sldId="269"/>
            <ac:spMk id="3" creationId="{C3C15730-C2F6-77D1-FF8E-E4E59B2DC813}"/>
          </ac:spMkLst>
        </pc:spChg>
        <pc:graphicFrameChg chg="mod modGraphic">
          <ac:chgData name="Luco Berkouwer (1036570)" userId="S::1036570@hr.nl::6a45bcd7-d12a-4729-831a-ed432941651d" providerId="AD" clId="Web-{524FAA00-C18E-DDE9-8470-5CC556E14EF9}" dt="2024-05-06T06:15:00.659" v="39" actId="1076"/>
          <ac:graphicFrameMkLst>
            <pc:docMk/>
            <pc:sldMk cId="2865225505" sldId="269"/>
            <ac:graphicFrameMk id="4" creationId="{C84DC4F4-7257-DAEB-1911-9784D1789E3E}"/>
          </ac:graphicFrameMkLst>
        </pc:graphicFrameChg>
        <pc:graphicFrameChg chg="add mod modGraphic">
          <ac:chgData name="Luco Berkouwer (1036570)" userId="S::1036570@hr.nl::6a45bcd7-d12a-4729-831a-ed432941651d" providerId="AD" clId="Web-{524FAA00-C18E-DDE9-8470-5CC556E14EF9}" dt="2024-05-06T06:15:11.722" v="41" actId="1076"/>
          <ac:graphicFrameMkLst>
            <pc:docMk/>
            <pc:sldMk cId="2865225505" sldId="269"/>
            <ac:graphicFrameMk id="5" creationId="{CFA6BC47-8CA5-7767-B660-E8A7CA6E1DB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02E94-1A17-4BDB-8681-CDA006E69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612E52-B999-4AFA-9876-BF44213DDA34}">
      <dgm:prSet/>
      <dgm:spPr/>
      <dgm:t>
        <a:bodyPr/>
        <a:lstStyle/>
        <a:p>
          <a:r>
            <a:rPr lang="en-US"/>
            <a:t>Moet nog veel gedaan worden voor eindmarkt</a:t>
          </a:r>
        </a:p>
      </dgm:t>
    </dgm:pt>
    <dgm:pt modelId="{40AA695F-F83F-4D27-B01D-0D887FE4A850}" type="parTrans" cxnId="{A9C3377E-40CB-4109-AA18-89CAED3B2859}">
      <dgm:prSet/>
      <dgm:spPr/>
      <dgm:t>
        <a:bodyPr/>
        <a:lstStyle/>
        <a:p>
          <a:endParaRPr lang="en-US"/>
        </a:p>
      </dgm:t>
    </dgm:pt>
    <dgm:pt modelId="{26DBAC67-3BBB-40E5-BF82-51FE7593F849}" type="sibTrans" cxnId="{A9C3377E-40CB-4109-AA18-89CAED3B2859}">
      <dgm:prSet/>
      <dgm:spPr/>
      <dgm:t>
        <a:bodyPr/>
        <a:lstStyle/>
        <a:p>
          <a:endParaRPr lang="en-US"/>
        </a:p>
      </dgm:t>
    </dgm:pt>
    <dgm:pt modelId="{5CFD14BE-6BBD-40F0-A9FE-31F10B921297}">
      <dgm:prSet/>
      <dgm:spPr/>
      <dgm:t>
        <a:bodyPr/>
        <a:lstStyle/>
        <a:p>
          <a:r>
            <a:rPr lang="en-US"/>
            <a:t>Harder werken</a:t>
          </a:r>
        </a:p>
      </dgm:t>
    </dgm:pt>
    <dgm:pt modelId="{305CE770-70C6-4DED-AA70-31C441E84EF3}" type="parTrans" cxnId="{3A1F38F4-F8ED-4606-8D13-7D5D21464E02}">
      <dgm:prSet/>
      <dgm:spPr/>
      <dgm:t>
        <a:bodyPr/>
        <a:lstStyle/>
        <a:p>
          <a:endParaRPr lang="en-US"/>
        </a:p>
      </dgm:t>
    </dgm:pt>
    <dgm:pt modelId="{6CB8FE2A-03F3-4AA2-A70C-B78CB019B6EA}" type="sibTrans" cxnId="{3A1F38F4-F8ED-4606-8D13-7D5D21464E02}">
      <dgm:prSet/>
      <dgm:spPr/>
      <dgm:t>
        <a:bodyPr/>
        <a:lstStyle/>
        <a:p>
          <a:endParaRPr lang="en-US"/>
        </a:p>
      </dgm:t>
    </dgm:pt>
    <dgm:pt modelId="{5819B45E-23B9-441B-A59D-D55D57348BEE}" type="pres">
      <dgm:prSet presAssocID="{4EB02E94-1A17-4BDB-8681-CDA006E69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7D7899-9E48-4F81-B64F-11505D0166E5}" type="pres">
      <dgm:prSet presAssocID="{46612E52-B999-4AFA-9876-BF44213DDA34}" presName="hierRoot1" presStyleCnt="0"/>
      <dgm:spPr/>
    </dgm:pt>
    <dgm:pt modelId="{F97B16EE-6D4D-4D32-BF57-22D5D3B5322D}" type="pres">
      <dgm:prSet presAssocID="{46612E52-B999-4AFA-9876-BF44213DDA34}" presName="composite" presStyleCnt="0"/>
      <dgm:spPr/>
    </dgm:pt>
    <dgm:pt modelId="{58C32439-F124-496C-8FEB-DB1F51789D32}" type="pres">
      <dgm:prSet presAssocID="{46612E52-B999-4AFA-9876-BF44213DDA34}" presName="background" presStyleLbl="node0" presStyleIdx="0" presStyleCnt="2"/>
      <dgm:spPr/>
    </dgm:pt>
    <dgm:pt modelId="{0602034F-E96F-4531-B40E-3625E21C4C4A}" type="pres">
      <dgm:prSet presAssocID="{46612E52-B999-4AFA-9876-BF44213DDA34}" presName="text" presStyleLbl="fgAcc0" presStyleIdx="0" presStyleCnt="2">
        <dgm:presLayoutVars>
          <dgm:chPref val="3"/>
        </dgm:presLayoutVars>
      </dgm:prSet>
      <dgm:spPr/>
    </dgm:pt>
    <dgm:pt modelId="{4AB249DE-3059-4BA8-964A-7573E9847DCE}" type="pres">
      <dgm:prSet presAssocID="{46612E52-B999-4AFA-9876-BF44213DDA34}" presName="hierChild2" presStyleCnt="0"/>
      <dgm:spPr/>
    </dgm:pt>
    <dgm:pt modelId="{182C93F3-C120-4180-B040-EB6F45BA41FA}" type="pres">
      <dgm:prSet presAssocID="{5CFD14BE-6BBD-40F0-A9FE-31F10B921297}" presName="hierRoot1" presStyleCnt="0"/>
      <dgm:spPr/>
    </dgm:pt>
    <dgm:pt modelId="{19DC0395-A588-4816-96A0-112CE5FF018B}" type="pres">
      <dgm:prSet presAssocID="{5CFD14BE-6BBD-40F0-A9FE-31F10B921297}" presName="composite" presStyleCnt="0"/>
      <dgm:spPr/>
    </dgm:pt>
    <dgm:pt modelId="{FCED4763-8C64-4C95-BDD3-2A8324987E86}" type="pres">
      <dgm:prSet presAssocID="{5CFD14BE-6BBD-40F0-A9FE-31F10B921297}" presName="background" presStyleLbl="node0" presStyleIdx="1" presStyleCnt="2"/>
      <dgm:spPr/>
    </dgm:pt>
    <dgm:pt modelId="{37C8C576-554F-48D1-AB35-92B5BB61484C}" type="pres">
      <dgm:prSet presAssocID="{5CFD14BE-6BBD-40F0-A9FE-31F10B921297}" presName="text" presStyleLbl="fgAcc0" presStyleIdx="1" presStyleCnt="2">
        <dgm:presLayoutVars>
          <dgm:chPref val="3"/>
        </dgm:presLayoutVars>
      </dgm:prSet>
      <dgm:spPr/>
    </dgm:pt>
    <dgm:pt modelId="{EA38FEF9-83FA-47DB-8711-5234B53989DF}" type="pres">
      <dgm:prSet presAssocID="{5CFD14BE-6BBD-40F0-A9FE-31F10B921297}" presName="hierChild2" presStyleCnt="0"/>
      <dgm:spPr/>
    </dgm:pt>
  </dgm:ptLst>
  <dgm:cxnLst>
    <dgm:cxn modelId="{380F6067-8070-4419-83B6-B6AF2D8B8158}" type="presOf" srcId="{46612E52-B999-4AFA-9876-BF44213DDA34}" destId="{0602034F-E96F-4531-B40E-3625E21C4C4A}" srcOrd="0" destOrd="0" presId="urn:microsoft.com/office/officeart/2005/8/layout/hierarchy1"/>
    <dgm:cxn modelId="{A9C3377E-40CB-4109-AA18-89CAED3B2859}" srcId="{4EB02E94-1A17-4BDB-8681-CDA006E695D9}" destId="{46612E52-B999-4AFA-9876-BF44213DDA34}" srcOrd="0" destOrd="0" parTransId="{40AA695F-F83F-4D27-B01D-0D887FE4A850}" sibTransId="{26DBAC67-3BBB-40E5-BF82-51FE7593F849}"/>
    <dgm:cxn modelId="{3E802FB2-E7E2-46D8-81D3-B3A34C0E05EF}" type="presOf" srcId="{4EB02E94-1A17-4BDB-8681-CDA006E695D9}" destId="{5819B45E-23B9-441B-A59D-D55D57348BEE}" srcOrd="0" destOrd="0" presId="urn:microsoft.com/office/officeart/2005/8/layout/hierarchy1"/>
    <dgm:cxn modelId="{769FF7DE-344E-4F55-8CFD-439518E187D7}" type="presOf" srcId="{5CFD14BE-6BBD-40F0-A9FE-31F10B921297}" destId="{37C8C576-554F-48D1-AB35-92B5BB61484C}" srcOrd="0" destOrd="0" presId="urn:microsoft.com/office/officeart/2005/8/layout/hierarchy1"/>
    <dgm:cxn modelId="{3A1F38F4-F8ED-4606-8D13-7D5D21464E02}" srcId="{4EB02E94-1A17-4BDB-8681-CDA006E695D9}" destId="{5CFD14BE-6BBD-40F0-A9FE-31F10B921297}" srcOrd="1" destOrd="0" parTransId="{305CE770-70C6-4DED-AA70-31C441E84EF3}" sibTransId="{6CB8FE2A-03F3-4AA2-A70C-B78CB019B6EA}"/>
    <dgm:cxn modelId="{710A984D-7E16-4E0F-A5AC-1D218A062AAD}" type="presParOf" srcId="{5819B45E-23B9-441B-A59D-D55D57348BEE}" destId="{817D7899-9E48-4F81-B64F-11505D0166E5}" srcOrd="0" destOrd="0" presId="urn:microsoft.com/office/officeart/2005/8/layout/hierarchy1"/>
    <dgm:cxn modelId="{F25C1EE7-43EC-4036-AE5D-1D19E694BCAD}" type="presParOf" srcId="{817D7899-9E48-4F81-B64F-11505D0166E5}" destId="{F97B16EE-6D4D-4D32-BF57-22D5D3B5322D}" srcOrd="0" destOrd="0" presId="urn:microsoft.com/office/officeart/2005/8/layout/hierarchy1"/>
    <dgm:cxn modelId="{8A348CE9-BD08-49F2-ADC5-187E30AF972D}" type="presParOf" srcId="{F97B16EE-6D4D-4D32-BF57-22D5D3B5322D}" destId="{58C32439-F124-496C-8FEB-DB1F51789D32}" srcOrd="0" destOrd="0" presId="urn:microsoft.com/office/officeart/2005/8/layout/hierarchy1"/>
    <dgm:cxn modelId="{19564FD4-F0CE-4ED1-951A-BF13D4DE6BB9}" type="presParOf" srcId="{F97B16EE-6D4D-4D32-BF57-22D5D3B5322D}" destId="{0602034F-E96F-4531-B40E-3625E21C4C4A}" srcOrd="1" destOrd="0" presId="urn:microsoft.com/office/officeart/2005/8/layout/hierarchy1"/>
    <dgm:cxn modelId="{391057A1-4FC1-419E-8A85-F59A5C379F6A}" type="presParOf" srcId="{817D7899-9E48-4F81-B64F-11505D0166E5}" destId="{4AB249DE-3059-4BA8-964A-7573E9847DCE}" srcOrd="1" destOrd="0" presId="urn:microsoft.com/office/officeart/2005/8/layout/hierarchy1"/>
    <dgm:cxn modelId="{7E5A745B-953D-4314-B89E-389E075C3FA4}" type="presParOf" srcId="{5819B45E-23B9-441B-A59D-D55D57348BEE}" destId="{182C93F3-C120-4180-B040-EB6F45BA41FA}" srcOrd="1" destOrd="0" presId="urn:microsoft.com/office/officeart/2005/8/layout/hierarchy1"/>
    <dgm:cxn modelId="{7C625E12-67D6-4AAB-BACF-CA962663CE65}" type="presParOf" srcId="{182C93F3-C120-4180-B040-EB6F45BA41FA}" destId="{19DC0395-A588-4816-96A0-112CE5FF018B}" srcOrd="0" destOrd="0" presId="urn:microsoft.com/office/officeart/2005/8/layout/hierarchy1"/>
    <dgm:cxn modelId="{BD7777DA-E286-4B3E-B37B-CCF8D9ABB682}" type="presParOf" srcId="{19DC0395-A588-4816-96A0-112CE5FF018B}" destId="{FCED4763-8C64-4C95-BDD3-2A8324987E86}" srcOrd="0" destOrd="0" presId="urn:microsoft.com/office/officeart/2005/8/layout/hierarchy1"/>
    <dgm:cxn modelId="{66D7AEC4-3918-4D86-B627-4F7E5212C06E}" type="presParOf" srcId="{19DC0395-A588-4816-96A0-112CE5FF018B}" destId="{37C8C576-554F-48D1-AB35-92B5BB61484C}" srcOrd="1" destOrd="0" presId="urn:microsoft.com/office/officeart/2005/8/layout/hierarchy1"/>
    <dgm:cxn modelId="{357554FB-BE26-4B51-B00A-7F861F5F4834}" type="presParOf" srcId="{182C93F3-C120-4180-B040-EB6F45BA41FA}" destId="{EA38FEF9-83FA-47DB-8711-5234B53989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2439-F124-496C-8FEB-DB1F51789D32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2034F-E96F-4531-B40E-3625E21C4C4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Moet nog veel gedaan worden voor eindmarkt</a:t>
          </a:r>
        </a:p>
      </dsp:txBody>
      <dsp:txXfrm>
        <a:off x="696297" y="538547"/>
        <a:ext cx="4171627" cy="2590157"/>
      </dsp:txXfrm>
    </dsp:sp>
    <dsp:sp modelId="{FCED4763-8C64-4C95-BDD3-2A8324987E8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8C576-554F-48D1-AB35-92B5BB61484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Harder werken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E4656-2DA0-4B39-9EED-43FB866F3E7F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1626-F710-439A-9FAE-70A7DAF6753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039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61626-F710-439A-9FAE-70A7DAF6753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269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3AC4-FC84-56A6-7D3F-8CC06728A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6BCF8-0D87-6BDE-5993-6AEAA456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D9C3-2259-1A13-797A-010BD8DF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10F5-79C2-A58A-B680-0A39FE57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024DF-B7DB-1C76-418A-8342451A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50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2419-5DD4-5A3B-FA78-EE3D9FB5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864D6-EC6A-36F9-5995-C75F03DA9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CE6C-0DD5-EC39-6505-288C9767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103C-2D95-F95F-15F2-55156CDA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9212-1422-4763-A3B4-83C7D889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47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38887-953F-C774-9951-9330FE6E3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75436-F3C4-6FDF-84A5-56F7DE8EB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5F075-03A8-BE8B-2D5C-9E892959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C92C-E460-D868-119B-944EE52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2FC4-8E78-5ADA-961F-A75CC96E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27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B20-6504-77A4-F6A8-316F30CC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7C32-3297-252C-E3B2-471AD5A8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DE16-4781-AEE2-091B-C1828010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0B83-2831-AF27-A77E-4BA89AF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8B97-D320-0E72-C0B8-27DD2964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521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67FC-0A16-6601-24E9-DFB8F06FD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5D03-2533-814A-71F5-26847CFDC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5F80-87D5-E602-9228-92D1B3A9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C0BD-15A6-40E4-207E-D4F0414A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DC38-B4AE-F4C0-F4EC-10A779C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24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9BAF-C1F4-860E-53B0-CBF7524E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CBF0-A2BB-8EF3-4892-E6B26A89F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52BCD-647E-3830-0AB0-BDE2D1D5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0964A-CE8D-415E-38B4-D2CE8C95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1E3C-DA41-E13C-3220-F00C21F9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79A2-1D8F-6A6E-7113-8182EED7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783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B3C-7349-D010-3F0F-54B8A39C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6F502-40D2-D250-7419-2FE7317F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55E7D-6447-491A-D5C7-6F58BC95F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383A-9639-E404-D739-9B2CE3FFD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9388D-0824-D730-364F-898C7948E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39FEB-D007-85C2-62B9-FDC2C400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F288B-B098-C832-A514-BE86A4A1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2EDDE-9993-5F6D-886D-F2B520D8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057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5D75-B7A6-EAC4-EB99-FE8238B1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A0FCF-69E6-9281-C019-061E1BE5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05BCE-1A7F-3FE5-3640-38CA1B71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78F2E-3C7D-E107-9F3E-8B57445D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37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D9451-DF28-944B-BA5B-5213F15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127E5-C555-6676-8406-80DF5510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08BAE-5A25-0C33-383A-F81D3D2D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41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9922-DC54-4B0C-E5B6-E06D21E8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D2BA-2C3F-4F64-6C26-F8FEBC1C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5AF44-71D8-D3F1-0701-8D16A06F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484C6-32D9-6572-4E93-5229FF67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7627-1328-B6BA-3B6B-7C3CEE90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C013A-2780-89B2-0483-94175C66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19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1088-383A-AA01-2192-1515CDA2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D0379-61F4-6D5C-B476-BA501F971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71F5-928C-7B16-8053-79C20D31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64A3A-5DB8-3F5F-6942-DB661358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E01AC-4128-12CF-40B9-8EA31EC6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B57F-2796-CD88-149E-C46DF180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202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95734-8D83-1F7F-3440-7E8D87FF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B9AC2-7FE7-39A2-0C7A-3BBA1C9EB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0E22-E3FC-8E9D-04BA-5267DB77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2201-D92C-4763-980B-A14B40B1088C}" type="datetimeFigureOut">
              <a:rPr lang="en-NL" smtClean="0"/>
              <a:t>05/24/2024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B5AD-C58B-680A-F144-5FAA49A43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B31D-B3D1-1BED-0600-7670BA53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2288-2EBE-4E70-B9A1-DA190A042919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84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CB63-807A-8FD6-7166-5B3135C6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Sprint 4- </a:t>
            </a:r>
            <a:r>
              <a:rPr lang="en-US" sz="4600" err="1"/>
              <a:t>Automatiseren</a:t>
            </a:r>
            <a:r>
              <a:rPr lang="en-US" sz="4600"/>
              <a:t> </a:t>
            </a:r>
            <a:r>
              <a:rPr lang="en-US" sz="4600" err="1"/>
              <a:t>seinen</a:t>
            </a:r>
            <a:r>
              <a:rPr lang="en-US" sz="4600"/>
              <a:t> </a:t>
            </a:r>
            <a:r>
              <a:rPr lang="en-US" sz="4600" err="1"/>
              <a:t>zeilwedstrijd</a:t>
            </a:r>
            <a:r>
              <a:rPr lang="en-US" sz="4600"/>
              <a:t> (</a:t>
            </a:r>
            <a:r>
              <a:rPr lang="en-US" sz="4600" err="1"/>
              <a:t>vervolg</a:t>
            </a:r>
            <a:r>
              <a:rPr lang="en-US" sz="4600"/>
              <a:t>)</a:t>
            </a:r>
            <a:endParaRPr lang="en-NL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8F3F4-D1AD-0B7E-EBE3-9CA9D973D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err="1"/>
              <a:t>Gemaakt</a:t>
            </a:r>
            <a:r>
              <a:rPr lang="en-US"/>
              <a:t> door: Stijn </a:t>
            </a:r>
            <a:r>
              <a:rPr lang="en-US" err="1"/>
              <a:t>Ooms</a:t>
            </a:r>
            <a:r>
              <a:rPr lang="en-US"/>
              <a:t>, Luco </a:t>
            </a:r>
            <a:r>
              <a:rPr lang="en-US" err="1"/>
              <a:t>Berkouwer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Tigo Goes</a:t>
            </a:r>
            <a:endParaRPr lang="en-NL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2B8D7E46-15A5-8F7B-54E1-EEFE557F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7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meralens">
            <a:extLst>
              <a:ext uri="{FF2B5EF4-FFF2-40B4-BE49-F238E27FC236}">
                <a16:creationId xmlns:a16="http://schemas.microsoft.com/office/drawing/2014/main" id="{CAFA5EE7-736C-BC10-0B5B-150807360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457" b="10273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5BC2D4-5FAD-1A27-3DF9-A51F6406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Inhoudsopgave</a:t>
            </a:r>
            <a:endParaRPr lang="en-NL" sz="6000">
              <a:solidFill>
                <a:srgbClr val="FFFFFF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B1D3-7D41-7E97-9893-64325691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Recap project</a:t>
            </a:r>
          </a:p>
          <a:p>
            <a:r>
              <a:rPr lang="en-US" sz="2200" err="1">
                <a:solidFill>
                  <a:srgbClr val="FFFFFF"/>
                </a:solidFill>
              </a:rPr>
              <a:t>Batterijstatus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Dashboard </a:t>
            </a:r>
            <a:r>
              <a:rPr lang="en-US" sz="2200" err="1">
                <a:solidFill>
                  <a:srgbClr val="FFFFFF"/>
                </a:solidFill>
              </a:rPr>
              <a:t>handleiding</a:t>
            </a:r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M5paper</a:t>
            </a:r>
          </a:p>
          <a:p>
            <a:r>
              <a:rPr lang="en-US" sz="2200" err="1">
                <a:solidFill>
                  <a:srgbClr val="FFFFFF"/>
                </a:solidFill>
              </a:rPr>
              <a:t>Volgende</a:t>
            </a:r>
            <a:r>
              <a:rPr lang="en-US" sz="2200">
                <a:solidFill>
                  <a:srgbClr val="FFFFFF"/>
                </a:solidFill>
              </a:rPr>
              <a:t> sprint</a:t>
            </a:r>
          </a:p>
          <a:p>
            <a:r>
              <a:rPr lang="en-US" sz="2200">
                <a:solidFill>
                  <a:srgbClr val="FFFFFF"/>
                </a:solidFill>
              </a:rPr>
              <a:t>Retrospective</a:t>
            </a:r>
            <a:endParaRPr lang="en-NL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789AB-359C-D7B3-8A72-1475B1556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157" r="-1" b="943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8A84FB-8726-672E-1C2F-D126BB4A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Recap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5AC0-6665-6FBE-03AF-362A8EDD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Auto Dick 3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Elmar Pigeaud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Vlaggen hijsen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Automatisering</a:t>
            </a: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9595-079F-A61C-9CD7-DF95872D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Batterijstatus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AE80-E13A-F85B-EC9A-38327989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Inkomende</a:t>
            </a:r>
            <a:r>
              <a:rPr lang="en-US"/>
              <a:t> volts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omgezet</a:t>
            </a:r>
            <a:endParaRPr lang="en-US"/>
          </a:p>
          <a:p>
            <a:r>
              <a:rPr lang="en-US"/>
              <a:t>Min-max (0-100)</a:t>
            </a:r>
          </a:p>
          <a:p>
            <a:endParaRPr lang="en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20978A-F502-BB8C-2D2A-05B7146988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722377"/>
              </p:ext>
            </p:extLst>
          </p:nvPr>
        </p:nvGraphicFramePr>
        <p:xfrm>
          <a:off x="838200" y="5643853"/>
          <a:ext cx="11156004" cy="68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668">
                  <a:extLst>
                    <a:ext uri="{9D8B030D-6E8A-4147-A177-3AD203B41FA5}">
                      <a16:colId xmlns:a16="http://schemas.microsoft.com/office/drawing/2014/main" val="2223553842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424700694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260485021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Stories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Acceptance Criteria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252066"/>
                  </a:ext>
                </a:extLst>
              </a:tr>
              <a:tr h="39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De batterij status is zichtbaar.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Als gebruiker wil ik zien wat de batterijstatus is, zodat ik weet wanneer die opgeladen moet worden.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Op het dashboard is te zien hoe vol de batterij nog is.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089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2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ABA8-6E1D-E2B3-1871-15F0190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Dashboard </a:t>
            </a:r>
            <a:r>
              <a:rPr lang="en-US" err="1"/>
              <a:t>handleiding</a:t>
            </a:r>
            <a:endParaRPr lang="en-NL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2E7F41-36E4-32D3-E10E-E387115F6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79131"/>
              </p:ext>
            </p:extLst>
          </p:nvPr>
        </p:nvGraphicFramePr>
        <p:xfrm>
          <a:off x="838200" y="5643853"/>
          <a:ext cx="11156004" cy="70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668">
                  <a:extLst>
                    <a:ext uri="{9D8B030D-6E8A-4147-A177-3AD203B41FA5}">
                      <a16:colId xmlns:a16="http://schemas.microsoft.com/office/drawing/2014/main" val="2223553842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424700694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260485021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User Stories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Acceptance Criteria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25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Het display is </a:t>
                      </a:r>
                      <a:r>
                        <a:rPr lang="en-US" sz="1100" b="1" i="0" u="none" strike="noStrike" err="1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overzichtelijk</a:t>
                      </a:r>
                      <a:r>
                        <a:rPr lang="en-US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Als gebruiker wil ik dat de display overzichtelijk is, zodat ik makkelijk lees wat ik moet doen.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100" b="1" i="0" u="none" strike="noStrike">
                          <a:solidFill>
                            <a:srgbClr val="3F3F3F"/>
                          </a:solidFill>
                          <a:effectLst/>
                          <a:latin typeface="Calibri" panose="020F0502020204030204" pitchFamily="34" charset="0"/>
                        </a:rPr>
                        <a:t>Het dashboard is te begrijpen voor iemand die het systeem nog nooit heeft gezien.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0897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826DD9-32D3-68E0-1F95-BC41A8D04110}"/>
              </a:ext>
            </a:extLst>
          </p:cNvPr>
          <p:cNvSpPr txBox="1"/>
          <p:nvPr/>
        </p:nvSpPr>
        <p:spPr>
          <a:xfrm>
            <a:off x="663102" y="150602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err="1"/>
              <a:t>Handleiding</a:t>
            </a:r>
            <a:r>
              <a:rPr lang="en-US" sz="2800"/>
              <a:t> </a:t>
            </a:r>
            <a:r>
              <a:rPr lang="en-US" sz="2800" err="1"/>
              <a:t>aanwezig</a:t>
            </a: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err="1"/>
              <a:t>Afbeeldingen</a:t>
            </a:r>
            <a:r>
              <a:rPr lang="en-US" sz="2800"/>
              <a:t> </a:t>
            </a:r>
            <a:r>
              <a:rPr lang="en-US" sz="2800" err="1"/>
              <a:t>gebruikt</a:t>
            </a:r>
            <a:r>
              <a:rPr lang="en-US" sz="2800"/>
              <a:t> </a:t>
            </a:r>
            <a:endParaRPr lang="en-NL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32E5B-769B-761E-490E-BEF90850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98" y="1690688"/>
            <a:ext cx="5029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EE9C-5BF4-7FC0-6020-51A1336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M5paper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5730-C2F6-77D1-FF8E-E4E59B2D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884" y="4502652"/>
            <a:ext cx="860259" cy="5212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NL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A6BC47-8CA5-7767-B660-E8A7CA6E1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693181"/>
              </p:ext>
            </p:extLst>
          </p:nvPr>
        </p:nvGraphicFramePr>
        <p:xfrm>
          <a:off x="517357" y="5022220"/>
          <a:ext cx="11156004" cy="168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668">
                  <a:extLst>
                    <a:ext uri="{9D8B030D-6E8A-4147-A177-3AD203B41FA5}">
                      <a16:colId xmlns:a16="http://schemas.microsoft.com/office/drawing/2014/main" val="2223553842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424700694"/>
                    </a:ext>
                  </a:extLst>
                </a:gridCol>
                <a:gridCol w="3718668">
                  <a:extLst>
                    <a:ext uri="{9D8B030D-6E8A-4147-A177-3AD203B41FA5}">
                      <a16:colId xmlns:a16="http://schemas.microsoft.com/office/drawing/2014/main" val="1260485021"/>
                    </a:ext>
                  </a:extLst>
                </a:gridCol>
              </a:tblGrid>
              <a:tr h="33848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Requirements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User Stories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Acceptance Criteria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25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</a:rPr>
                        <a:t>Het huidige dashboard moet worden aangepast en overgezet naar een M5Paper </a:t>
                      </a:r>
                      <a:r>
                        <a:rPr lang="nl-NL" sz="1100" b="0" i="0" u="none" strike="noStrike" noProof="0" err="1">
                          <a:solidFill>
                            <a:srgbClr val="3F3F3F"/>
                          </a:solidFill>
                          <a:effectLst/>
                        </a:rPr>
                        <a:t>epaper</a:t>
                      </a: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</a:rPr>
                        <a:t> display, met alle nodige software- en </a:t>
                      </a:r>
                      <a:r>
                        <a:rPr lang="nl-NL" sz="1100" b="0" i="0" u="none" strike="noStrike" noProof="0" err="1">
                          <a:solidFill>
                            <a:srgbClr val="3F3F3F"/>
                          </a:solidFill>
                          <a:effectLst/>
                        </a:rPr>
                        <a:t>hardwareaanpassingen</a:t>
                      </a: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</a:rPr>
                        <a:t> om een naadloze integratie en goede prestaties te garanderen.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</a:rPr>
                        <a:t>Als gebruiker wil ik dat het dashboard wordt overgezet naar een M5Paper </a:t>
                      </a:r>
                      <a:r>
                        <a:rPr lang="nl-NL" sz="1100" b="0" i="0" u="none" strike="noStrike" noProof="0" err="1">
                          <a:solidFill>
                            <a:srgbClr val="3F3F3F"/>
                          </a:solidFill>
                          <a:effectLst/>
                        </a:rPr>
                        <a:t>epaper</a:t>
                      </a: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</a:rPr>
                        <a:t> display, zodat het systeem energie-efficiënter wordt en beter leesbaar is in verschillende omgevingslichtomstandigheden.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Volledige reproductie van dashboard op M5Paper </a:t>
                      </a:r>
                      <a:r>
                        <a:rPr lang="nl-NL" sz="1100" b="0" i="0" u="none" strike="noStrike" noProof="0" err="1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epaper</a:t>
                      </a: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display.</a:t>
                      </a:r>
                      <a:endParaRPr lang="en-US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Duidelijke en goed leesbare weergave in verschillende lichtomstandigheden.</a:t>
                      </a:r>
                      <a:endParaRPr lang="nl-NL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Behoud van alle functionaliteiten en informatie.</a:t>
                      </a:r>
                      <a:endParaRPr lang="nl-NL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Integratie met bestaand systeem voor </a:t>
                      </a:r>
                      <a:r>
                        <a:rPr lang="nl-NL" sz="1100" b="0" i="0" u="none" strike="noStrike" noProof="0" err="1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realtime</a:t>
                      </a: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 gegevensontvangst en weergave.</a:t>
                      </a:r>
                      <a:endParaRPr lang="nl-NL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nl-NL" sz="1100" b="0" i="0" u="none" strike="noStrike" noProof="0">
                          <a:solidFill>
                            <a:srgbClr val="3F3F3F"/>
                          </a:solidFill>
                          <a:effectLst/>
                          <a:latin typeface="Calibri"/>
                        </a:rPr>
                        <a:t>Getest en consistent functioneren bij langdurig gebruik.</a:t>
                      </a:r>
                      <a:endParaRPr lang="nl-NL">
                        <a:latin typeface="Calibri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2089791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CCB052-55E5-6127-4878-8BED6AC2F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50" y="654488"/>
            <a:ext cx="3431700" cy="27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4D9F4-2B01-4A51-0A1F-E4F32914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Volgende sprint</a:t>
            </a:r>
            <a:endParaRPr lang="en-NL" sz="4000">
              <a:solidFill>
                <a:srgbClr val="FFFFFF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7DE4319-9D08-F280-0943-BC5780CD9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655683"/>
              </p:ext>
            </p:extLst>
          </p:nvPr>
        </p:nvGraphicFramePr>
        <p:xfrm>
          <a:off x="927698" y="2112579"/>
          <a:ext cx="10360548" cy="41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422">
                  <a:extLst>
                    <a:ext uri="{9D8B030D-6E8A-4147-A177-3AD203B41FA5}">
                      <a16:colId xmlns:a16="http://schemas.microsoft.com/office/drawing/2014/main" val="4248657622"/>
                    </a:ext>
                  </a:extLst>
                </a:gridCol>
                <a:gridCol w="2927177">
                  <a:extLst>
                    <a:ext uri="{9D8B030D-6E8A-4147-A177-3AD203B41FA5}">
                      <a16:colId xmlns:a16="http://schemas.microsoft.com/office/drawing/2014/main" val="577331880"/>
                    </a:ext>
                  </a:extLst>
                </a:gridCol>
                <a:gridCol w="2710839">
                  <a:extLst>
                    <a:ext uri="{9D8B030D-6E8A-4147-A177-3AD203B41FA5}">
                      <a16:colId xmlns:a16="http://schemas.microsoft.com/office/drawing/2014/main" val="3566290400"/>
                    </a:ext>
                  </a:extLst>
                </a:gridCol>
                <a:gridCol w="1904110">
                  <a:extLst>
                    <a:ext uri="{9D8B030D-6E8A-4147-A177-3AD203B41FA5}">
                      <a16:colId xmlns:a16="http://schemas.microsoft.com/office/drawing/2014/main" val="1906826594"/>
                    </a:ext>
                  </a:extLst>
                </a:gridCol>
              </a:tblGrid>
              <a:tr h="332848">
                <a:tc>
                  <a:txBody>
                    <a:bodyPr/>
                    <a:lstStyle/>
                    <a:p>
                      <a:r>
                        <a:rPr lang="en-US" sz="1400"/>
                        <a:t>User stories</a:t>
                      </a:r>
                      <a:endParaRPr lang="en-NL" sz="1400"/>
                    </a:p>
                  </a:txBody>
                  <a:tcPr marL="74061" marR="74061" marT="37030" marB="3703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Requirements</a:t>
                      </a:r>
                      <a:endParaRPr lang="en-NL" sz="1400"/>
                    </a:p>
                  </a:txBody>
                  <a:tcPr marL="74061" marR="74061" marT="37030" marB="3703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Acceptance Criteria</a:t>
                      </a:r>
                      <a:endParaRPr lang="en-NL" sz="1400"/>
                    </a:p>
                  </a:txBody>
                  <a:tcPr marL="74061" marR="74061" marT="37030" marB="3703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Story points</a:t>
                      </a:r>
                      <a:endParaRPr lang="en-NL" sz="1400"/>
                    </a:p>
                  </a:txBody>
                  <a:tcPr marL="74061" marR="74061" marT="37030" marB="37030"/>
                </a:tc>
                <a:extLst>
                  <a:ext uri="{0D108BD9-81ED-4DB2-BD59-A6C34878D82A}">
                    <a16:rowId xmlns:a16="http://schemas.microsoft.com/office/drawing/2014/main" val="3347954336"/>
                  </a:ext>
                </a:extLst>
              </a:tr>
              <a:tr h="1191428"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De luidspreker en display lopen </a:t>
                      </a:r>
                      <a:r>
                        <a:rPr lang="nl-NL" sz="1900" b="0" i="0" u="none" strike="noStrike" err="1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syncroon</a:t>
                      </a:r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Als gebruiker wil ik dat de luidspreker en display syncroon lopen, zodat er geen verwarring ontstaat.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De luidspreker en het display lopen gelijk aan elkaar.</a:t>
                      </a:r>
                    </a:p>
                    <a:p>
                      <a:pPr algn="l" fontAlgn="b"/>
                      <a:endParaRPr lang="nl-NL" sz="1900" b="0" i="0" u="none" strike="noStrike">
                        <a:solidFill>
                          <a:srgbClr val="3F3F3F"/>
                        </a:solidFill>
                        <a:effectLst/>
                        <a:latin typeface="+mn-lt"/>
                      </a:endParaRP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402" marR="8402" marT="8402" marB="0" anchor="b"/>
                </a:tc>
                <a:extLst>
                  <a:ext uri="{0D108BD9-81ED-4DB2-BD59-A6C34878D82A}">
                    <a16:rowId xmlns:a16="http://schemas.microsoft.com/office/drawing/2014/main" val="3351873816"/>
                  </a:ext>
                </a:extLst>
              </a:tr>
              <a:tr h="1191428"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Er zijn tekeningen van het product aanwezig.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Als producent wil ik tekeningen van het systeem hebben, zodat deze </a:t>
                      </a:r>
                      <a:r>
                        <a:rPr lang="nl-NL" sz="1900" b="0" i="0" u="none" strike="noStrike" err="1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produceerbaar</a:t>
                      </a:r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 is.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Er zijn 3D-ontwerpen en 2D- tekeningen aanwezig.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  <a:endParaRPr lang="en-NL" sz="1900"/>
                    </a:p>
                  </a:txBody>
                  <a:tcPr marL="94290" marR="94290" marT="47145" marB="47145"/>
                </a:tc>
                <a:extLst>
                  <a:ext uri="{0D108BD9-81ED-4DB2-BD59-A6C34878D82A}">
                    <a16:rowId xmlns:a16="http://schemas.microsoft.com/office/drawing/2014/main" val="3481330231"/>
                  </a:ext>
                </a:extLst>
              </a:tr>
              <a:tr h="1477102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De code is </a:t>
                      </a:r>
                      <a:r>
                        <a:rPr lang="en-US" sz="1900" b="0" i="0" u="none" strike="noStrike" err="1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overzichtelijk</a:t>
                      </a:r>
                      <a:r>
                        <a:rPr lang="en-US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900" b="0" i="0" u="none" strike="noStrike">
                          <a:solidFill>
                            <a:srgbClr val="3F3F3F"/>
                          </a:solidFill>
                          <a:effectLst/>
                          <a:latin typeface="+mn-lt"/>
                        </a:rPr>
                        <a:t>Als gebruiker wil ik dat de code overzichtelijk is, zodat het in de toekomst makkelijk aangepast kan worden.</a:t>
                      </a:r>
                    </a:p>
                  </a:txBody>
                  <a:tcPr marL="8402" marR="8402" marT="8402" marB="0" anchor="b"/>
                </a:tc>
                <a:tc>
                  <a:txBody>
                    <a:bodyPr/>
                    <a:lstStyle/>
                    <a:p>
                      <a:r>
                        <a:rPr lang="en-US" sz="1900" b="0">
                          <a:latin typeface="+mn-lt"/>
                        </a:rPr>
                        <a:t>Er is </a:t>
                      </a:r>
                      <a:r>
                        <a:rPr lang="en-US" sz="1900" b="0" err="1">
                          <a:latin typeface="+mn-lt"/>
                        </a:rPr>
                        <a:t>een</a:t>
                      </a:r>
                      <a:r>
                        <a:rPr lang="en-US" sz="1900" b="0">
                          <a:latin typeface="+mn-lt"/>
                        </a:rPr>
                        <a:t> flowchart </a:t>
                      </a:r>
                      <a:r>
                        <a:rPr lang="en-US" sz="1900" b="0" err="1">
                          <a:latin typeface="+mn-lt"/>
                        </a:rPr>
                        <a:t>aanwezig</a:t>
                      </a:r>
                      <a:r>
                        <a:rPr lang="en-US" sz="1900" b="0">
                          <a:latin typeface="+mn-lt"/>
                        </a:rPr>
                        <a:t> van de code.</a:t>
                      </a:r>
                      <a:endParaRPr lang="en-NL" sz="1900" b="0">
                        <a:latin typeface="+mn-lt"/>
                      </a:endParaRPr>
                    </a:p>
                  </a:txBody>
                  <a:tcPr marL="94290" marR="94290" marT="47145" marB="47145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  <a:endParaRPr lang="en-NL" sz="1900"/>
                    </a:p>
                  </a:txBody>
                  <a:tcPr marL="94290" marR="94290" marT="47145" marB="47145"/>
                </a:tc>
                <a:extLst>
                  <a:ext uri="{0D108BD9-81ED-4DB2-BD59-A6C34878D82A}">
                    <a16:rowId xmlns:a16="http://schemas.microsoft.com/office/drawing/2014/main" val="163377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F5F4A-E29B-79A6-9E7E-92CE45CD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Retrospective</a:t>
            </a:r>
            <a:endParaRPr lang="en-NL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6D867-1F49-4411-0417-C2108043E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74882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54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Breedbeeld</PresentationFormat>
  <Paragraphs>64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 4- Automatiseren seinen zeilwedstrijd (vervolg)</vt:lpstr>
      <vt:lpstr>Inhoudsopgave</vt:lpstr>
      <vt:lpstr>Recap project</vt:lpstr>
      <vt:lpstr>Batterijstatus</vt:lpstr>
      <vt:lpstr>Dashboard handleiding</vt:lpstr>
      <vt:lpstr>M5paper</vt:lpstr>
      <vt:lpstr>Volgende sprint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4- Automatiseren seinen zeilwedstrijd (vervolg)</dc:title>
  <dc:creator>Tigo Goes (1051804)</dc:creator>
  <cp:lastModifiedBy>Stijn</cp:lastModifiedBy>
  <cp:revision>1</cp:revision>
  <dcterms:created xsi:type="dcterms:W3CDTF">2024-05-05T09:49:49Z</dcterms:created>
  <dcterms:modified xsi:type="dcterms:W3CDTF">2024-05-24T08:16:42Z</dcterms:modified>
</cp:coreProperties>
</file>