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1" r:id="rId6"/>
    <p:sldId id="265" r:id="rId7"/>
    <p:sldId id="263" r:id="rId8"/>
    <p:sldId id="264" r:id="rId9"/>
    <p:sldId id="260" r:id="rId10"/>
    <p:sldId id="266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46A9B9A3-1547-4AAD-A76D-23690A8088BF}" v="1" dt="2024-05-24T08:05:35.605"/>
  </p1510:revLst>
</p1510:revInfo>
</file>

<file path=ppt/tableStyles.xml><?xml version="1.0" encoding="utf-8"?>
<a:tblStyleLst xmlns:a="http://purl.oclc.org/ooxml/drawingml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6.xml"/><Relationship Id="rId13" Type="http://purl.oclc.org/ooxml/officeDocument/relationships/viewProps" Target="viewProps.xml"/><Relationship Id="rId3" Type="http://purl.oclc.org/ooxml/officeDocument/relationships/slide" Target="slides/slide1.xml"/><Relationship Id="rId7" Type="http://purl.oclc.org/ooxml/officeDocument/relationships/slide" Target="slides/slide5.xml"/><Relationship Id="rId12" Type="http://purl.oclc.org/ooxml/officeDocument/relationships/presProps" Target="presProps.xml"/><Relationship Id="rId17" Type="http://schemas.microsoft.com/office/2015/10/relationships/revisionInfo" Target="revisionInfo.xml"/><Relationship Id="rId2" Type="http://purl.oclc.org/ooxml/officeDocument/relationships/slideMaster" Target="slideMasters/slideMaster2.xml"/><Relationship Id="rId16" Type="http://schemas.microsoft.com/office/2016/11/relationships/changesInfo" Target="changesInfos/changesInfo1.xml"/><Relationship Id="rId1" Type="http://purl.oclc.org/ooxml/officeDocument/relationships/slideMaster" Target="slideMasters/slideMaster1.xml"/><Relationship Id="rId6" Type="http://purl.oclc.org/ooxml/officeDocument/relationships/slide" Target="slides/slide4.xml"/><Relationship Id="rId11" Type="http://purl.oclc.org/ooxml/officeDocument/relationships/slide" Target="slides/slide9.xml"/><Relationship Id="rId5" Type="http://purl.oclc.org/ooxml/officeDocument/relationships/slide" Target="slides/slide3.xml"/><Relationship Id="rId15" Type="http://purl.oclc.org/ooxml/officeDocument/relationships/tableStyles" Target="tableStyles.xml"/><Relationship Id="rId10" Type="http://purl.oclc.org/ooxml/officeDocument/relationships/slide" Target="slides/slide8.xml"/><Relationship Id="rId4" Type="http://purl.oclc.org/ooxml/officeDocument/relationships/slide" Target="slides/slide2.xml"/><Relationship Id="rId9" Type="http://purl.oclc.org/ooxml/officeDocument/relationships/slide" Target="slides/slide7.xml"/><Relationship Id="rId14" Type="http://purl.oclc.org/ooxml/officeDocument/relationships/theme" Target="theme/theme1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Tigo Goes (1051804)" userId="c7067800-d67f-41b4-9e3a-e06a1f0b0c60" providerId="ADAL" clId="{46A9B9A3-1547-4AAD-A76D-23690A8088BF}"/>
    <pc:docChg chg="undo custSel addSld delSld modSld sldOrd">
      <pc:chgData name="Tigo Goes (1051804)" userId="c7067800-d67f-41b4-9e3a-e06a1f0b0c60" providerId="ADAL" clId="{46A9B9A3-1547-4AAD-A76D-23690A8088BF}" dt="2024-05-24T08:29:54.401" v="566" actId="680"/>
      <pc:docMkLst>
        <pc:docMk/>
      </pc:docMkLst>
      <pc:sldChg chg="modSp mod">
        <pc:chgData name="Tigo Goes (1051804)" userId="c7067800-d67f-41b4-9e3a-e06a1f0b0c60" providerId="ADAL" clId="{46A9B9A3-1547-4AAD-A76D-23690A8088BF}" dt="2024-05-24T08:08:26.531" v="327" actId="5793"/>
        <pc:sldMkLst>
          <pc:docMk/>
          <pc:sldMk cId="0" sldId="258"/>
        </pc:sldMkLst>
        <pc:spChg chg="mod">
          <ac:chgData name="Tigo Goes (1051804)" userId="c7067800-d67f-41b4-9e3a-e06a1f0b0c60" providerId="ADAL" clId="{46A9B9A3-1547-4AAD-A76D-23690A8088BF}" dt="2024-05-24T08:08:26.531" v="327" actId="5793"/>
          <ac:spMkLst>
            <pc:docMk/>
            <pc:sldMk cId="0" sldId="258"/>
            <ac:spMk id="8" creationId="{520E3619-477C-C076-DACE-24D1E81595C0}"/>
          </ac:spMkLst>
        </pc:spChg>
      </pc:sldChg>
      <pc:sldChg chg="modSp mod">
        <pc:chgData name="Tigo Goes (1051804)" userId="c7067800-d67f-41b4-9e3a-e06a1f0b0c60" providerId="ADAL" clId="{46A9B9A3-1547-4AAD-A76D-23690A8088BF}" dt="2024-05-24T08:12:05.112" v="478" actId="12"/>
        <pc:sldMkLst>
          <pc:docMk/>
          <pc:sldMk cId="0" sldId="259"/>
        </pc:sldMkLst>
        <pc:spChg chg="mod">
          <ac:chgData name="Tigo Goes (1051804)" userId="c7067800-d67f-41b4-9e3a-e06a1f0b0c60" providerId="ADAL" clId="{46A9B9A3-1547-4AAD-A76D-23690A8088BF}" dt="2024-05-24T08:12:05.112" v="478" actId="12"/>
          <ac:spMkLst>
            <pc:docMk/>
            <pc:sldMk cId="0" sldId="259"/>
            <ac:spMk id="8" creationId="{7DE946C3-CA24-4CF1-FB1C-7CE2261C19CE}"/>
          </ac:spMkLst>
        </pc:spChg>
      </pc:sldChg>
      <pc:sldChg chg="addSp delSp modSp mod setBg">
        <pc:chgData name="Tigo Goes (1051804)" userId="c7067800-d67f-41b4-9e3a-e06a1f0b0c60" providerId="ADAL" clId="{46A9B9A3-1547-4AAD-A76D-23690A8088BF}" dt="2024-05-24T08:15:33.346" v="547" actId="26606"/>
        <pc:sldMkLst>
          <pc:docMk/>
          <pc:sldMk cId="0" sldId="260"/>
        </pc:sldMkLst>
        <pc:spChg chg="mo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2" creationId="{A56AFAFB-6041-672A-E5F4-ADBA4F12207B}"/>
          </ac:spMkLst>
        </pc:spChg>
        <pc:spChg chg="del mo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3" creationId="{37DE3205-B30F-0691-5B1F-0162E0FCDB96}"/>
          </ac:spMkLst>
        </pc:spChg>
        <pc:spChg chg="ad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Tigo Goes (1051804)" userId="c7067800-d67f-41b4-9e3a-e06a1f0b0c60" providerId="ADAL" clId="{46A9B9A3-1547-4AAD-A76D-23690A8088BF}" dt="2024-05-24T08:15:33.346" v="547" actId="26606"/>
          <ac:spMkLst>
            <pc:docMk/>
            <pc:sldMk cId="0" sldId="260"/>
            <ac:spMk id="15" creationId="{063BBA22-50EA-4C4D-BE05-F1CE4E63AA56}"/>
          </ac:spMkLst>
        </pc:spChg>
        <pc:graphicFrameChg chg="add">
          <ac:chgData name="Tigo Goes (1051804)" userId="c7067800-d67f-41b4-9e3a-e06a1f0b0c60" providerId="ADAL" clId="{46A9B9A3-1547-4AAD-A76D-23690A8088BF}" dt="2024-05-24T08:15:33.346" v="547" actId="26606"/>
          <ac:graphicFrameMkLst>
            <pc:docMk/>
            <pc:sldMk cId="0" sldId="260"/>
            <ac:graphicFrameMk id="5" creationId="{1CB28510-EC6B-2CA5-A2E2-DE22727EB86E}"/>
          </ac:graphicFrameMkLst>
        </pc:graphicFrameChg>
      </pc:sldChg>
      <pc:sldChg chg="del ord">
        <pc:chgData name="Tigo Goes (1051804)" userId="c7067800-d67f-41b4-9e3a-e06a1f0b0c60" providerId="ADAL" clId="{46A9B9A3-1547-4AAD-A76D-23690A8088BF}" dt="2024-05-24T08:08:29.242" v="328" actId="47"/>
        <pc:sldMkLst>
          <pc:docMk/>
          <pc:sldMk cId="0" sldId="262"/>
        </pc:sldMkLst>
      </pc:sldChg>
      <pc:sldChg chg="addSp modSp mod">
        <pc:chgData name="Tigo Goes (1051804)" userId="c7067800-d67f-41b4-9e3a-e06a1f0b0c60" providerId="ADAL" clId="{46A9B9A3-1547-4AAD-A76D-23690A8088BF}" dt="2024-05-24T08:21:38.164" v="562" actId="20577"/>
        <pc:sldMkLst>
          <pc:docMk/>
          <pc:sldMk cId="0" sldId="264"/>
        </pc:sldMkLst>
        <pc:spChg chg="mod">
          <ac:chgData name="Tigo Goes (1051804)" userId="c7067800-d67f-41b4-9e3a-e06a1f0b0c60" providerId="ADAL" clId="{46A9B9A3-1547-4AAD-A76D-23690A8088BF}" dt="2024-05-24T08:21:38.164" v="562" actId="20577"/>
          <ac:spMkLst>
            <pc:docMk/>
            <pc:sldMk cId="0" sldId="264"/>
            <ac:spMk id="3" creationId="{086F2971-FAB5-5AB8-B513-8734455CC96F}"/>
          </ac:spMkLst>
        </pc:spChg>
        <pc:graphicFrameChg chg="add mod modGraphic">
          <ac:chgData name="Tigo Goes (1051804)" userId="c7067800-d67f-41b4-9e3a-e06a1f0b0c60" providerId="ADAL" clId="{46A9B9A3-1547-4AAD-A76D-23690A8088BF}" dt="2024-05-24T08:08:17.858" v="322" actId="113"/>
          <ac:graphicFrameMkLst>
            <pc:docMk/>
            <pc:sldMk cId="0" sldId="264"/>
            <ac:graphicFrameMk id="4" creationId="{B65AA72F-64EC-BDC4-F03E-47F3EA0D4854}"/>
          </ac:graphicFrameMkLst>
        </pc:graphicFrameChg>
      </pc:sldChg>
      <pc:sldChg chg="modSp mod">
        <pc:chgData name="Tigo Goes (1051804)" userId="c7067800-d67f-41b4-9e3a-e06a1f0b0c60" providerId="ADAL" clId="{46A9B9A3-1547-4AAD-A76D-23690A8088BF}" dt="2024-05-24T08:05:51.779" v="6" actId="113"/>
        <pc:sldMkLst>
          <pc:docMk/>
          <pc:sldMk cId="0" sldId="265"/>
        </pc:sldMkLst>
        <pc:graphicFrameChg chg="modGraphic">
          <ac:chgData name="Tigo Goes (1051804)" userId="c7067800-d67f-41b4-9e3a-e06a1f0b0c60" providerId="ADAL" clId="{46A9B9A3-1547-4AAD-A76D-23690A8088BF}" dt="2024-05-24T08:05:51.779" v="6" actId="113"/>
          <ac:graphicFrameMkLst>
            <pc:docMk/>
            <pc:sldMk cId="0" sldId="265"/>
            <ac:graphicFrameMk id="3" creationId="{59CD76C3-D39A-0D57-DF10-498CBFB067E9}"/>
          </ac:graphicFrameMkLst>
        </pc:graphicFrameChg>
      </pc:sldChg>
      <pc:sldChg chg="addSp modSp new mod setBg">
        <pc:chgData name="Tigo Goes (1051804)" userId="c7067800-d67f-41b4-9e3a-e06a1f0b0c60" providerId="ADAL" clId="{46A9B9A3-1547-4AAD-A76D-23690A8088BF}" dt="2024-05-24T08:15:14.810" v="546" actId="26606"/>
        <pc:sldMkLst>
          <pc:docMk/>
          <pc:sldMk cId="2223582611" sldId="266"/>
        </pc:sldMkLst>
        <pc:spChg chg="mod">
          <ac:chgData name="Tigo Goes (1051804)" userId="c7067800-d67f-41b4-9e3a-e06a1f0b0c60" providerId="ADAL" clId="{46A9B9A3-1547-4AAD-A76D-23690A8088BF}" dt="2024-05-24T08:15:14.810" v="546" actId="26606"/>
          <ac:spMkLst>
            <pc:docMk/>
            <pc:sldMk cId="2223582611" sldId="266"/>
            <ac:spMk id="2" creationId="{68D403EC-7417-FC94-728F-ADE567FEDE1F}"/>
          </ac:spMkLst>
        </pc:spChg>
        <pc:spChg chg="mod">
          <ac:chgData name="Tigo Goes (1051804)" userId="c7067800-d67f-41b4-9e3a-e06a1f0b0c60" providerId="ADAL" clId="{46A9B9A3-1547-4AAD-A76D-23690A8088BF}" dt="2024-05-24T08:15:14.810" v="546" actId="26606"/>
          <ac:spMkLst>
            <pc:docMk/>
            <pc:sldMk cId="2223582611" sldId="266"/>
            <ac:spMk id="3" creationId="{DB47B972-BB00-20DC-F443-E5DCB6D9B4DB}"/>
          </ac:spMkLst>
        </pc:spChg>
        <pc:spChg chg="add">
          <ac:chgData name="Tigo Goes (1051804)" userId="c7067800-d67f-41b4-9e3a-e06a1f0b0c60" providerId="ADAL" clId="{46A9B9A3-1547-4AAD-A76D-23690A8088BF}" dt="2024-05-24T08:15:14.810" v="546" actId="26606"/>
          <ac:spMkLst>
            <pc:docMk/>
            <pc:sldMk cId="2223582611" sldId="266"/>
            <ac:spMk id="9" creationId="{3ECBE1F1-D69B-4AFA-ABD5-8E41720EF6DE}"/>
          </ac:spMkLst>
        </pc:spChg>
        <pc:spChg chg="add">
          <ac:chgData name="Tigo Goes (1051804)" userId="c7067800-d67f-41b4-9e3a-e06a1f0b0c60" providerId="ADAL" clId="{46A9B9A3-1547-4AAD-A76D-23690A8088BF}" dt="2024-05-24T08:15:14.810" v="546" actId="26606"/>
          <ac:spMkLst>
            <pc:docMk/>
            <pc:sldMk cId="2223582611" sldId="266"/>
            <ac:spMk id="11" creationId="{603A6265-E10C-4B85-9C20-E75FCAF9CC63}"/>
          </ac:spMkLst>
        </pc:spChg>
        <pc:picChg chg="add">
          <ac:chgData name="Tigo Goes (1051804)" userId="c7067800-d67f-41b4-9e3a-e06a1f0b0c60" providerId="ADAL" clId="{46A9B9A3-1547-4AAD-A76D-23690A8088BF}" dt="2024-05-24T08:15:14.810" v="546" actId="26606"/>
          <ac:picMkLst>
            <pc:docMk/>
            <pc:sldMk cId="2223582611" sldId="266"/>
            <ac:picMk id="5" creationId="{4F30EAA7-71CC-78AA-3533-3E4200D02C9F}"/>
          </ac:picMkLst>
        </pc:picChg>
      </pc:sldChg>
      <pc:sldChg chg="new del">
        <pc:chgData name="Tigo Goes (1051804)" userId="c7067800-d67f-41b4-9e3a-e06a1f0b0c60" providerId="ADAL" clId="{46A9B9A3-1547-4AAD-A76D-23690A8088BF}" dt="2024-05-24T08:29:54.401" v="566" actId="680"/>
        <pc:sldMkLst>
          <pc:docMk/>
          <pc:sldMk cId="3049412848" sldId="267"/>
        </pc:sldMkLst>
      </pc:sldChg>
      <pc:sldChg chg="new del">
        <pc:chgData name="Tigo Goes (1051804)" userId="c7067800-d67f-41b4-9e3a-e06a1f0b0c60" providerId="ADAL" clId="{46A9B9A3-1547-4AAD-A76D-23690A8088BF}" dt="2024-05-24T08:29:53.881" v="565" actId="680"/>
        <pc:sldMkLst>
          <pc:docMk/>
          <pc:sldMk cId="698540242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purl.oclc.org/ooxml/officeDocument/relationships/oleObject" Target="NULL" TargetMode="External"/></Relationships>
</file>

<file path=ppt/charts/chart1.xml><?xml version="1.0" encoding="utf-8"?>
<c:chartSpace xmlns:c="http://purl.oclc.org/ooxml/drawingml/chart" xmlns:a="http://purl.oclc.org/ooxml/drawingml/main" xmlns:r="http://purl.oclc.org/ooxml/officeDocument/relationships" xmlns:c16r2="http://schemas.microsoft.com/office/drawing/2015/06/chart">
  <c:date1904 val="0"/>
  <c:lang val="en-US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%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 kern="1200" cap="none" spc="0" baseline="0%">
                <a:solidFill>
                  <a:srgbClr val="595959"/>
                </a:solidFill>
                <a:uFillTx/>
                <a:latin typeface="Calibri"/>
              </a:rPr>
              <a:t>Burn-down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Excpected</c:v>
          </c:tx>
          <c:spPr>
            <a:ln w="28575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9"/>
              <c:pt idx="0">
                <c:v>38838</c:v>
              </c:pt>
              <c:pt idx="1">
                <c:v>39203</c:v>
              </c:pt>
              <c:pt idx="2">
                <c:v>39569</c:v>
              </c:pt>
              <c:pt idx="3">
                <c:v>39934</c:v>
              </c:pt>
              <c:pt idx="4">
                <c:v>40299</c:v>
              </c:pt>
              <c:pt idx="5">
                <c:v>40664</c:v>
              </c:pt>
              <c:pt idx="6">
                <c:v>41030</c:v>
              </c:pt>
              <c:pt idx="7">
                <c:v>41395</c:v>
              </c:pt>
              <c:pt idx="8">
                <c:v>41760</c:v>
              </c:pt>
              <c:pt idx="9">
                <c:v>42125</c:v>
              </c:pt>
              <c:pt idx="10">
                <c:v>42491</c:v>
              </c:pt>
              <c:pt idx="11">
                <c:v>42856</c:v>
              </c:pt>
              <c:pt idx="12">
                <c:v>43221</c:v>
              </c:pt>
              <c:pt idx="13">
                <c:v>43586</c:v>
              </c:pt>
              <c:pt idx="14">
                <c:v>43952</c:v>
              </c:pt>
              <c:pt idx="15">
                <c:v>44317</c:v>
              </c:pt>
              <c:pt idx="16">
                <c:v>44682</c:v>
              </c:pt>
              <c:pt idx="17">
                <c:v>45047</c:v>
              </c:pt>
              <c:pt idx="18">
                <c:v>45413</c:v>
              </c:pt>
            </c:numLit>
          </c:cat>
          <c:val>
            <c:numLit>
              <c:formatCode>General</c:formatCode>
              <c:ptCount val="19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13</c:v>
              </c:pt>
              <c:pt idx="4">
                <c:v>10</c:v>
              </c:pt>
              <c:pt idx="5">
                <c:v>9</c:v>
              </c:pt>
              <c:pt idx="6">
                <c:v>9</c:v>
              </c:pt>
              <c:pt idx="7">
                <c:v>9</c:v>
              </c:pt>
              <c:pt idx="8">
                <c:v>8</c:v>
              </c:pt>
              <c:pt idx="9">
                <c:v>7</c:v>
              </c:pt>
              <c:pt idx="10">
                <c:v>7</c:v>
              </c:pt>
              <c:pt idx="11">
                <c:v>6</c:v>
              </c:pt>
              <c:pt idx="12">
                <c:v>5</c:v>
              </c:pt>
              <c:pt idx="13">
                <c:v>5</c:v>
              </c:pt>
              <c:pt idx="14">
                <c:v>4</c:v>
              </c:pt>
              <c:pt idx="15">
                <c:v>3</c:v>
              </c:pt>
              <c:pt idx="16">
                <c:v>3</c:v>
              </c:pt>
              <c:pt idx="17">
                <c:v>1</c:v>
              </c:pt>
              <c:pt idx="18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2EFB-489A-B708-888E42690B4E}"/>
            </c:ext>
          </c:extLst>
        </c:ser>
        <c:ser>
          <c:idx val="1"/>
          <c:order val="1"/>
          <c:tx>
            <c:v>Actual</c:v>
          </c:tx>
          <c:spPr>
            <a:ln w="28575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cat>
            <c:numLit>
              <c:formatCode>General</c:formatCode>
              <c:ptCount val="19"/>
              <c:pt idx="0">
                <c:v>38838</c:v>
              </c:pt>
              <c:pt idx="1">
                <c:v>39203</c:v>
              </c:pt>
              <c:pt idx="2">
                <c:v>39569</c:v>
              </c:pt>
              <c:pt idx="3">
                <c:v>39934</c:v>
              </c:pt>
              <c:pt idx="4">
                <c:v>40299</c:v>
              </c:pt>
              <c:pt idx="5">
                <c:v>40664</c:v>
              </c:pt>
              <c:pt idx="6">
                <c:v>41030</c:v>
              </c:pt>
              <c:pt idx="7">
                <c:v>41395</c:v>
              </c:pt>
              <c:pt idx="8">
                <c:v>41760</c:v>
              </c:pt>
              <c:pt idx="9">
                <c:v>42125</c:v>
              </c:pt>
              <c:pt idx="10">
                <c:v>42491</c:v>
              </c:pt>
              <c:pt idx="11">
                <c:v>42856</c:v>
              </c:pt>
              <c:pt idx="12">
                <c:v>43221</c:v>
              </c:pt>
              <c:pt idx="13">
                <c:v>43586</c:v>
              </c:pt>
              <c:pt idx="14">
                <c:v>43952</c:v>
              </c:pt>
              <c:pt idx="15">
                <c:v>44317</c:v>
              </c:pt>
              <c:pt idx="16">
                <c:v>44682</c:v>
              </c:pt>
              <c:pt idx="17">
                <c:v>45047</c:v>
              </c:pt>
              <c:pt idx="18">
                <c:v>45413</c:v>
              </c:pt>
            </c:numLit>
          </c:cat>
          <c:val>
            <c:numLit>
              <c:formatCode>General</c:formatCode>
              <c:ptCount val="19"/>
              <c:pt idx="0">
                <c:v>15</c:v>
              </c:pt>
              <c:pt idx="1">
                <c:v>15</c:v>
              </c:pt>
              <c:pt idx="2">
                <c:v>15</c:v>
              </c:pt>
              <c:pt idx="3">
                <c:v>15</c:v>
              </c:pt>
              <c:pt idx="4">
                <c:v>13</c:v>
              </c:pt>
              <c:pt idx="5">
                <c:v>12.5</c:v>
              </c:pt>
              <c:pt idx="6">
                <c:v>12.5</c:v>
              </c:pt>
              <c:pt idx="7">
                <c:v>11.5</c:v>
              </c:pt>
              <c:pt idx="8">
                <c:v>10.5</c:v>
              </c:pt>
              <c:pt idx="9">
                <c:v>9.5</c:v>
              </c:pt>
              <c:pt idx="10">
                <c:v>9</c:v>
              </c:pt>
              <c:pt idx="11">
                <c:v>7.5</c:v>
              </c:pt>
              <c:pt idx="12">
                <c:v>7.5</c:v>
              </c:pt>
              <c:pt idx="13">
                <c:v>7.5</c:v>
              </c:pt>
              <c:pt idx="14">
                <c:v>7.5</c:v>
              </c:pt>
              <c:pt idx="15">
                <c:v>7</c:v>
              </c:pt>
              <c:pt idx="16">
                <c:v>6</c:v>
              </c:pt>
              <c:pt idx="17">
                <c:v>4</c:v>
              </c:pt>
              <c:pt idx="18">
                <c:v>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2EFB-489A-B708-888E42690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069840"/>
        <c:axId val="170018048"/>
      </c:lineChart>
      <c:valAx>
        <c:axId val="170018048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%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%">
                    <a:solidFill>
                      <a:srgbClr val="595959"/>
                    </a:solidFill>
                    <a:latin typeface="Calibri"/>
                  </a:defRPr>
                </a:pPr>
                <a:r>
                  <a:rPr lang="en-US" sz="1000" b="0" i="0" u="none" strike="noStrike" kern="1200" cap="none" spc="0" baseline="0%">
                    <a:solidFill>
                      <a:srgbClr val="595959"/>
                    </a:solidFill>
                    <a:uFillTx/>
                    <a:latin typeface="Calibri"/>
                  </a:rPr>
                  <a:t>Storypoints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%">
                <a:solidFill>
                  <a:srgbClr val="595959"/>
                </a:solidFill>
                <a:latin typeface="Calibri"/>
              </a:defRPr>
            </a:pPr>
            <a:endParaRPr lang="en-NL"/>
          </a:p>
        </c:txPr>
        <c:crossAx val="170069840"/>
        <c:crosses val="autoZero"/>
        <c:crossBetween val="between"/>
      </c:valAx>
      <c:catAx>
        <c:axId val="17006984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%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%">
                    <a:solidFill>
                      <a:srgbClr val="595959"/>
                    </a:solidFill>
                    <a:latin typeface="Calibri"/>
                  </a:defRPr>
                </a:pPr>
                <a:r>
                  <a:rPr lang="en-US" sz="1000" b="0" i="0" u="none" strike="noStrike" kern="1200" cap="none" spc="0" baseline="0%">
                    <a:solidFill>
                      <a:srgbClr val="595959"/>
                    </a:solidFill>
                    <a:uFillTx/>
                    <a:latin typeface="Calibri"/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m/yy" sourceLinked="0"/>
        <c:majorTickMark val="out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%">
                <a:solidFill>
                  <a:srgbClr val="595959"/>
                </a:solidFill>
                <a:latin typeface="Calibri"/>
              </a:defRPr>
            </a:pPr>
            <a:endParaRPr lang="en-NL"/>
          </a:p>
        </c:txPr>
        <c:crossAx val="17001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%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%">
              <a:solidFill>
                <a:srgbClr val="595959"/>
              </a:solidFill>
              <a:latin typeface="Calibri"/>
            </a:defRPr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%"/>
        </a:lnSpc>
        <a:spcBef>
          <a:spcPts val="0"/>
        </a:spcBef>
        <a:spcAft>
          <a:spcPts val="0"/>
        </a:spcAft>
        <a:tabLst/>
        <a:defRPr lang="en-US" sz="1000" b="0" i="0" u="none" strike="noStrike" kern="1200" baseline="0%">
          <a:solidFill>
            <a:srgbClr val="000000"/>
          </a:solidFill>
          <a:latin typeface="Calibri"/>
        </a:defRPr>
      </a:pPr>
      <a:endParaRPr lang="en-NL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svg"/><Relationship Id="rId1" Type="http://purl.oclc.org/ooxml/officeDocument/relationships/image" Target="../media/image8.png"/><Relationship Id="rId6" Type="http://purl.oclc.org/ooxml/officeDocument/relationships/image" Target="../media/image13.svg"/><Relationship Id="rId5" Type="http://purl.oclc.org/ooxml/officeDocument/relationships/image" Target="../media/image12.png"/><Relationship Id="rId4" Type="http://purl.oclc.org/ooxml/officeDocument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svg"/><Relationship Id="rId1" Type="http://purl.oclc.org/ooxml/officeDocument/relationships/image" Target="../media/image8.png"/><Relationship Id="rId6" Type="http://purl.oclc.org/ooxml/officeDocument/relationships/image" Target="../media/image13.svg"/><Relationship Id="rId5" Type="http://purl.oclc.org/ooxml/officeDocument/relationships/image" Target="../media/image12.png"/><Relationship Id="rId4" Type="http://purl.oclc.org/ooxml/officeDocument/relationships/image" Target="../media/image11.svg"/></Relationships>
</file>

<file path=ppt/diagrams/colors1.xml><?xml version="1.0" encoding="utf-8"?>
<dgm:colorsDef xmlns:dgm="http://purl.oclc.org/ooxml/drawingml/diagram" xmlns:a="http://purl.oclc.org/ooxml/drawingml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%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3D7576F8-9A64-47E7-B2D1-3688B6606C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5E4A4C-47BB-4D30-B871-5A8665992B8C}">
      <dgm:prSet/>
      <dgm:spPr/>
      <dgm:t>
        <a:bodyPr/>
        <a:lstStyle/>
        <a:p>
          <a:pPr>
            <a:defRPr cap="all"/>
          </a:pPr>
          <a:r>
            <a:rPr lang="en-US" b="0" i="0" baseline="0%"/>
            <a:t>Oude- en nieuwe system vergelijken</a:t>
          </a:r>
          <a:endParaRPr lang="en-US"/>
        </a:p>
      </dgm:t>
    </dgm:pt>
    <dgm:pt modelId="{0F1A3331-C2F4-4E13-9CB6-07161F1B050C}" type="parTrans" cxnId="{03872E03-72AA-48EB-A456-8DFDD33C9F57}">
      <dgm:prSet/>
      <dgm:spPr/>
      <dgm:t>
        <a:bodyPr/>
        <a:lstStyle/>
        <a:p>
          <a:endParaRPr lang="en-US"/>
        </a:p>
      </dgm:t>
    </dgm:pt>
    <dgm:pt modelId="{8D508C54-5272-4BCC-917D-A43929560679}" type="sibTrans" cxnId="{03872E03-72AA-48EB-A456-8DFDD33C9F57}">
      <dgm:prSet/>
      <dgm:spPr/>
      <dgm:t>
        <a:bodyPr/>
        <a:lstStyle/>
        <a:p>
          <a:endParaRPr lang="en-US"/>
        </a:p>
      </dgm:t>
    </dgm:pt>
    <dgm:pt modelId="{5C4FC5FB-E817-47DB-9073-304D6CD3D2AB}">
      <dgm:prSet/>
      <dgm:spPr/>
      <dgm:t>
        <a:bodyPr/>
        <a:lstStyle/>
        <a:p>
          <a:pPr>
            <a:defRPr cap="all"/>
          </a:pPr>
          <a:r>
            <a:rPr lang="en-US" b="0" i="0" baseline="0%"/>
            <a:t>Poster ontwerpen (2p)</a:t>
          </a:r>
          <a:endParaRPr lang="en-US"/>
        </a:p>
      </dgm:t>
    </dgm:pt>
    <dgm:pt modelId="{BD11FC3E-B6B1-45A7-ABDE-C85DA7032444}" type="parTrans" cxnId="{A2CCC002-4008-4317-8772-D015975005AD}">
      <dgm:prSet/>
      <dgm:spPr/>
      <dgm:t>
        <a:bodyPr/>
        <a:lstStyle/>
        <a:p>
          <a:endParaRPr lang="en-US"/>
        </a:p>
      </dgm:t>
    </dgm:pt>
    <dgm:pt modelId="{615317B7-FEBB-4487-84B6-4B14785D2395}" type="sibTrans" cxnId="{A2CCC002-4008-4317-8772-D015975005AD}">
      <dgm:prSet/>
      <dgm:spPr/>
      <dgm:t>
        <a:bodyPr/>
        <a:lstStyle/>
        <a:p>
          <a:endParaRPr lang="en-US"/>
        </a:p>
      </dgm:t>
    </dgm:pt>
    <dgm:pt modelId="{765C187E-8EC8-4189-AC71-7E3DE586A692}">
      <dgm:prSet/>
      <dgm:spPr/>
      <dgm:t>
        <a:bodyPr/>
        <a:lstStyle/>
        <a:p>
          <a:pPr>
            <a:defRPr cap="all"/>
          </a:pPr>
          <a:r>
            <a:rPr lang="en-US" b="0" i="0" baseline="0%"/>
            <a:t>Demo video maken (4p)</a:t>
          </a:r>
          <a:endParaRPr lang="en-US"/>
        </a:p>
      </dgm:t>
    </dgm:pt>
    <dgm:pt modelId="{5BD95B57-A447-492E-8281-FD433223D4F7}" type="parTrans" cxnId="{A06CB2A4-344F-4441-BB0B-8EE01F7C0EDA}">
      <dgm:prSet/>
      <dgm:spPr/>
      <dgm:t>
        <a:bodyPr/>
        <a:lstStyle/>
        <a:p>
          <a:endParaRPr lang="en-US"/>
        </a:p>
      </dgm:t>
    </dgm:pt>
    <dgm:pt modelId="{E4459422-30CE-4B37-BC4E-1D555B1EDA0F}" type="sibTrans" cxnId="{A06CB2A4-344F-4441-BB0B-8EE01F7C0EDA}">
      <dgm:prSet/>
      <dgm:spPr/>
      <dgm:t>
        <a:bodyPr/>
        <a:lstStyle/>
        <a:p>
          <a:endParaRPr lang="en-US"/>
        </a:p>
      </dgm:t>
    </dgm:pt>
    <dgm:pt modelId="{4A5E40EB-28BA-4627-BCAA-0F1E662B9E7C}" type="pres">
      <dgm:prSet presAssocID="{3D7576F8-9A64-47E7-B2D1-3688B6606C1C}" presName="root" presStyleCnt="0">
        <dgm:presLayoutVars>
          <dgm:dir/>
          <dgm:resizeHandles val="exact"/>
        </dgm:presLayoutVars>
      </dgm:prSet>
      <dgm:spPr/>
    </dgm:pt>
    <dgm:pt modelId="{1C06902A-DE3E-4CA3-B98D-548226D01282}" type="pres">
      <dgm:prSet presAssocID="{155E4A4C-47BB-4D30-B871-5A8665992B8C}" presName="compNode" presStyleCnt="0"/>
      <dgm:spPr/>
    </dgm:pt>
    <dgm:pt modelId="{B0875519-1EDF-4A5B-A168-BCE9DD81BFEA}" type="pres">
      <dgm:prSet presAssocID="{155E4A4C-47BB-4D30-B871-5A8665992B8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AFB8A6-2E68-49A3-8A6B-B64C00CC9477}" type="pres">
      <dgm:prSet presAssocID="{155E4A4C-47BB-4D30-B871-5A8665992B8C}" presName="iconRect" presStyleLbl="node1" presStyleIdx="0" presStyleCnt="3"/>
      <dgm:spPr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6085C53-AA7E-4A7F-8403-48855C3C4F17}" type="pres">
      <dgm:prSet presAssocID="{155E4A4C-47BB-4D30-B871-5A8665992B8C}" presName="spaceRect" presStyleCnt="0"/>
      <dgm:spPr/>
    </dgm:pt>
    <dgm:pt modelId="{55EEADB1-D79F-47BB-881E-1363C625856A}" type="pres">
      <dgm:prSet presAssocID="{155E4A4C-47BB-4D30-B871-5A8665992B8C}" presName="textRect" presStyleLbl="revTx" presStyleIdx="0" presStyleCnt="3">
        <dgm:presLayoutVars>
          <dgm:chMax val="1"/>
          <dgm:chPref val="1"/>
        </dgm:presLayoutVars>
      </dgm:prSet>
      <dgm:spPr/>
    </dgm:pt>
    <dgm:pt modelId="{3D38B3B7-B130-42EB-AE5B-694974378D95}" type="pres">
      <dgm:prSet presAssocID="{8D508C54-5272-4BCC-917D-A43929560679}" presName="sibTrans" presStyleCnt="0"/>
      <dgm:spPr/>
    </dgm:pt>
    <dgm:pt modelId="{7DCB4EF4-A9A9-49EB-866C-FBDAE4B5B095}" type="pres">
      <dgm:prSet presAssocID="{5C4FC5FB-E817-47DB-9073-304D6CD3D2AB}" presName="compNode" presStyleCnt="0"/>
      <dgm:spPr/>
    </dgm:pt>
    <dgm:pt modelId="{167D6392-A37F-411B-9EEF-2717AEF0C5E7}" type="pres">
      <dgm:prSet presAssocID="{5C4FC5FB-E817-47DB-9073-304D6CD3D2A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F2889B-A0BF-49BC-AA0A-395A8AFAFDB7}" type="pres">
      <dgm:prSet presAssocID="{5C4FC5FB-E817-47DB-9073-304D6CD3D2AB}" presName="iconRect" presStyleLbl="node1" presStyleIdx="1" presStyleCnt="3"/>
      <dgm:spPr>
        <a:blipFill>
          <a:blip xmlns:r="http://purl.oclc.org/ooxml/officeDocument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93C9CFDC-78E9-456A-AA0B-545080ADDEDB}" type="pres">
      <dgm:prSet presAssocID="{5C4FC5FB-E817-47DB-9073-304D6CD3D2AB}" presName="spaceRect" presStyleCnt="0"/>
      <dgm:spPr/>
    </dgm:pt>
    <dgm:pt modelId="{D080986E-88D8-41D1-AFDE-BC1524253ADA}" type="pres">
      <dgm:prSet presAssocID="{5C4FC5FB-E817-47DB-9073-304D6CD3D2AB}" presName="textRect" presStyleLbl="revTx" presStyleIdx="1" presStyleCnt="3">
        <dgm:presLayoutVars>
          <dgm:chMax val="1"/>
          <dgm:chPref val="1"/>
        </dgm:presLayoutVars>
      </dgm:prSet>
      <dgm:spPr/>
    </dgm:pt>
    <dgm:pt modelId="{F381C7C8-7460-4FBE-86A0-CF168D19AB8B}" type="pres">
      <dgm:prSet presAssocID="{615317B7-FEBB-4487-84B6-4B14785D2395}" presName="sibTrans" presStyleCnt="0"/>
      <dgm:spPr/>
    </dgm:pt>
    <dgm:pt modelId="{AC2C2D28-6637-4993-B430-2C27D19F8693}" type="pres">
      <dgm:prSet presAssocID="{765C187E-8EC8-4189-AC71-7E3DE586A692}" presName="compNode" presStyleCnt="0"/>
      <dgm:spPr/>
    </dgm:pt>
    <dgm:pt modelId="{164F0B21-7C88-45CE-B18D-DED69A1B44D4}" type="pres">
      <dgm:prSet presAssocID="{765C187E-8EC8-4189-AC71-7E3DE586A69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B84842-A4F7-4C9B-B7E0-AF82391B9CD7}" type="pres">
      <dgm:prSet presAssocID="{765C187E-8EC8-4189-AC71-7E3DE586A692}" presName="iconRect" presStyleLbl="node1" presStyleIdx="2" presStyleCnt="3"/>
      <dgm:spPr>
        <a:blipFill>
          <a:blip xmlns:r="http://purl.oclc.org/ooxml/officeDocument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5909FBA-0648-4DE8-A33F-2DEE70D34BE1}" type="pres">
      <dgm:prSet presAssocID="{765C187E-8EC8-4189-AC71-7E3DE586A692}" presName="spaceRect" presStyleCnt="0"/>
      <dgm:spPr/>
    </dgm:pt>
    <dgm:pt modelId="{C8EA0D86-4BFD-4DE8-A4F6-B4D2DD60A013}" type="pres">
      <dgm:prSet presAssocID="{765C187E-8EC8-4189-AC71-7E3DE586A6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CCC002-4008-4317-8772-D015975005AD}" srcId="{3D7576F8-9A64-47E7-B2D1-3688B6606C1C}" destId="{5C4FC5FB-E817-47DB-9073-304D6CD3D2AB}" srcOrd="1" destOrd="0" parTransId="{BD11FC3E-B6B1-45A7-ABDE-C85DA7032444}" sibTransId="{615317B7-FEBB-4487-84B6-4B14785D2395}"/>
    <dgm:cxn modelId="{03872E03-72AA-48EB-A456-8DFDD33C9F57}" srcId="{3D7576F8-9A64-47E7-B2D1-3688B6606C1C}" destId="{155E4A4C-47BB-4D30-B871-5A8665992B8C}" srcOrd="0" destOrd="0" parTransId="{0F1A3331-C2F4-4E13-9CB6-07161F1B050C}" sibTransId="{8D508C54-5272-4BCC-917D-A43929560679}"/>
    <dgm:cxn modelId="{33927F69-CAED-4996-B41A-567903256CEF}" type="presOf" srcId="{155E4A4C-47BB-4D30-B871-5A8665992B8C}" destId="{55EEADB1-D79F-47BB-881E-1363C625856A}" srcOrd="0" destOrd="0" presId="urn:microsoft.com/office/officeart/2018/5/layout/IconLeafLabelList"/>
    <dgm:cxn modelId="{CF964082-13CA-411A-A3BE-86B0C9DDF60A}" type="presOf" srcId="{3D7576F8-9A64-47E7-B2D1-3688B6606C1C}" destId="{4A5E40EB-28BA-4627-BCAA-0F1E662B9E7C}" srcOrd="0" destOrd="0" presId="urn:microsoft.com/office/officeart/2018/5/layout/IconLeafLabelList"/>
    <dgm:cxn modelId="{A06CB2A4-344F-4441-BB0B-8EE01F7C0EDA}" srcId="{3D7576F8-9A64-47E7-B2D1-3688B6606C1C}" destId="{765C187E-8EC8-4189-AC71-7E3DE586A692}" srcOrd="2" destOrd="0" parTransId="{5BD95B57-A447-492E-8281-FD433223D4F7}" sibTransId="{E4459422-30CE-4B37-BC4E-1D555B1EDA0F}"/>
    <dgm:cxn modelId="{A9779BA8-3B31-4D7C-A33B-32D648CDF34E}" type="presOf" srcId="{5C4FC5FB-E817-47DB-9073-304D6CD3D2AB}" destId="{D080986E-88D8-41D1-AFDE-BC1524253ADA}" srcOrd="0" destOrd="0" presId="urn:microsoft.com/office/officeart/2018/5/layout/IconLeafLabelList"/>
    <dgm:cxn modelId="{4EE498D2-CDEB-4DC7-B432-9D94DFEADE57}" type="presOf" srcId="{765C187E-8EC8-4189-AC71-7E3DE586A692}" destId="{C8EA0D86-4BFD-4DE8-A4F6-B4D2DD60A013}" srcOrd="0" destOrd="0" presId="urn:microsoft.com/office/officeart/2018/5/layout/IconLeafLabelList"/>
    <dgm:cxn modelId="{E13E483D-FA44-4D13-9235-A0696EDC80AF}" type="presParOf" srcId="{4A5E40EB-28BA-4627-BCAA-0F1E662B9E7C}" destId="{1C06902A-DE3E-4CA3-B98D-548226D01282}" srcOrd="0" destOrd="0" presId="urn:microsoft.com/office/officeart/2018/5/layout/IconLeafLabelList"/>
    <dgm:cxn modelId="{A97D87AA-5459-409F-8C30-46FDAFDA8E39}" type="presParOf" srcId="{1C06902A-DE3E-4CA3-B98D-548226D01282}" destId="{B0875519-1EDF-4A5B-A168-BCE9DD81BFEA}" srcOrd="0" destOrd="0" presId="urn:microsoft.com/office/officeart/2018/5/layout/IconLeafLabelList"/>
    <dgm:cxn modelId="{CAA21591-4EFB-4CA9-AA22-3EBA4364322D}" type="presParOf" srcId="{1C06902A-DE3E-4CA3-B98D-548226D01282}" destId="{33AFB8A6-2E68-49A3-8A6B-B64C00CC9477}" srcOrd="1" destOrd="0" presId="urn:microsoft.com/office/officeart/2018/5/layout/IconLeafLabelList"/>
    <dgm:cxn modelId="{EB917695-A805-41F2-B570-216F4735FDF2}" type="presParOf" srcId="{1C06902A-DE3E-4CA3-B98D-548226D01282}" destId="{36085C53-AA7E-4A7F-8403-48855C3C4F17}" srcOrd="2" destOrd="0" presId="urn:microsoft.com/office/officeart/2018/5/layout/IconLeafLabelList"/>
    <dgm:cxn modelId="{D55E9DAE-B501-4FCB-9390-AEB35925CD4D}" type="presParOf" srcId="{1C06902A-DE3E-4CA3-B98D-548226D01282}" destId="{55EEADB1-D79F-47BB-881E-1363C625856A}" srcOrd="3" destOrd="0" presId="urn:microsoft.com/office/officeart/2018/5/layout/IconLeafLabelList"/>
    <dgm:cxn modelId="{AEE0BD0B-E402-4CCD-B3AC-67315B688F61}" type="presParOf" srcId="{4A5E40EB-28BA-4627-BCAA-0F1E662B9E7C}" destId="{3D38B3B7-B130-42EB-AE5B-694974378D95}" srcOrd="1" destOrd="0" presId="urn:microsoft.com/office/officeart/2018/5/layout/IconLeafLabelList"/>
    <dgm:cxn modelId="{3CDB4544-69A5-48FD-AA2A-7159F633ECBA}" type="presParOf" srcId="{4A5E40EB-28BA-4627-BCAA-0F1E662B9E7C}" destId="{7DCB4EF4-A9A9-49EB-866C-FBDAE4B5B095}" srcOrd="2" destOrd="0" presId="urn:microsoft.com/office/officeart/2018/5/layout/IconLeafLabelList"/>
    <dgm:cxn modelId="{D988441F-7E0B-4115-B4E4-F9F319C788B8}" type="presParOf" srcId="{7DCB4EF4-A9A9-49EB-866C-FBDAE4B5B095}" destId="{167D6392-A37F-411B-9EEF-2717AEF0C5E7}" srcOrd="0" destOrd="0" presId="urn:microsoft.com/office/officeart/2018/5/layout/IconLeafLabelList"/>
    <dgm:cxn modelId="{C36BE123-1875-463F-ACD2-FE2AE723D03F}" type="presParOf" srcId="{7DCB4EF4-A9A9-49EB-866C-FBDAE4B5B095}" destId="{88F2889B-A0BF-49BC-AA0A-395A8AFAFDB7}" srcOrd="1" destOrd="0" presId="urn:microsoft.com/office/officeart/2018/5/layout/IconLeafLabelList"/>
    <dgm:cxn modelId="{9C32587C-6C23-42CD-A858-7FFD84EF4EB7}" type="presParOf" srcId="{7DCB4EF4-A9A9-49EB-866C-FBDAE4B5B095}" destId="{93C9CFDC-78E9-456A-AA0B-545080ADDEDB}" srcOrd="2" destOrd="0" presId="urn:microsoft.com/office/officeart/2018/5/layout/IconLeafLabelList"/>
    <dgm:cxn modelId="{43EDFC89-53D7-4E4F-BC25-4BF473A49D2B}" type="presParOf" srcId="{7DCB4EF4-A9A9-49EB-866C-FBDAE4B5B095}" destId="{D080986E-88D8-41D1-AFDE-BC1524253ADA}" srcOrd="3" destOrd="0" presId="urn:microsoft.com/office/officeart/2018/5/layout/IconLeafLabelList"/>
    <dgm:cxn modelId="{FCF59DA1-BA73-442F-8F22-D838DD8E8171}" type="presParOf" srcId="{4A5E40EB-28BA-4627-BCAA-0F1E662B9E7C}" destId="{F381C7C8-7460-4FBE-86A0-CF168D19AB8B}" srcOrd="3" destOrd="0" presId="urn:microsoft.com/office/officeart/2018/5/layout/IconLeafLabelList"/>
    <dgm:cxn modelId="{3B01762C-B783-430F-9EA6-48D94EBE2075}" type="presParOf" srcId="{4A5E40EB-28BA-4627-BCAA-0F1E662B9E7C}" destId="{AC2C2D28-6637-4993-B430-2C27D19F8693}" srcOrd="4" destOrd="0" presId="urn:microsoft.com/office/officeart/2018/5/layout/IconLeafLabelList"/>
    <dgm:cxn modelId="{71E66310-9D0C-45F8-9699-8474892F5EBD}" type="presParOf" srcId="{AC2C2D28-6637-4993-B430-2C27D19F8693}" destId="{164F0B21-7C88-45CE-B18D-DED69A1B44D4}" srcOrd="0" destOrd="0" presId="urn:microsoft.com/office/officeart/2018/5/layout/IconLeafLabelList"/>
    <dgm:cxn modelId="{340CBF6D-A4B7-4025-8BEA-53038ECFD538}" type="presParOf" srcId="{AC2C2D28-6637-4993-B430-2C27D19F8693}" destId="{0EB84842-A4F7-4C9B-B7E0-AF82391B9CD7}" srcOrd="1" destOrd="0" presId="urn:microsoft.com/office/officeart/2018/5/layout/IconLeafLabelList"/>
    <dgm:cxn modelId="{DC49DE41-569A-4103-B89E-A9F2C0AC0A8B}" type="presParOf" srcId="{AC2C2D28-6637-4993-B430-2C27D19F8693}" destId="{45909FBA-0648-4DE8-A33F-2DEE70D34BE1}" srcOrd="2" destOrd="0" presId="urn:microsoft.com/office/officeart/2018/5/layout/IconLeafLabelList"/>
    <dgm:cxn modelId="{3CAD521F-933C-4925-8DD7-AB1B41705940}" type="presParOf" srcId="{AC2C2D28-6637-4993-B430-2C27D19F8693}" destId="{C8EA0D86-4BFD-4DE8-A4F6-B4D2DD60A0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B0875519-1EDF-4A5B-A168-BCE9DD81BFEA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33AFB8A6-2E68-49A3-8A6B-B64C00CC947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55EEADB1-D79F-47BB-881E-1363C625856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  <a:defRPr cap="all"/>
          </a:pPr>
          <a:r>
            <a:rPr lang="en-US" sz="2500" b="0" i="0" kern="1200" baseline="0%"/>
            <a:t>Oude- en nieuwe system vergelijken</a:t>
          </a:r>
          <a:endParaRPr lang="en-US" sz="2500" kern="1200"/>
        </a:p>
      </dsp:txBody>
      <dsp:txXfrm>
        <a:off x="93445" y="3018902"/>
        <a:ext cx="3206250" cy="720000"/>
      </dsp:txXfrm>
    </dsp:sp>
    <dsp:sp modelId="{167D6392-A37F-411B-9EEF-2717AEF0C5E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88F2889B-A0BF-49BC-AA0A-395A8AFAFDB7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purl.oclc.org/ooxml/officeDocument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D080986E-88D8-41D1-AFDE-BC1524253AD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  <a:defRPr cap="all"/>
          </a:pPr>
          <a:r>
            <a:rPr lang="en-US" sz="2500" b="0" i="0" kern="1200" baseline="0%"/>
            <a:t>Poster ontwerpen (2p)</a:t>
          </a:r>
          <a:endParaRPr lang="en-US" sz="2500" kern="1200"/>
        </a:p>
      </dsp:txBody>
      <dsp:txXfrm>
        <a:off x="3860789" y="3018902"/>
        <a:ext cx="3206250" cy="720000"/>
      </dsp:txXfrm>
    </dsp:sp>
    <dsp:sp modelId="{164F0B21-7C88-45CE-B18D-DED69A1B44D4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/>
      </dsp:style>
    </dsp:sp>
    <dsp:sp modelId="{0EB84842-A4F7-4C9B-B7E0-AF82391B9CD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purl.oclc.org/ooxml/officeDocument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C8EA0D86-4BFD-4DE8-A4F6-B4D2DD60A01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  <a:defRPr cap="all"/>
          </a:pPr>
          <a:r>
            <a:rPr lang="en-US" sz="2500" b="0" i="0" kern="1200" baseline="0%"/>
            <a:t>Demo video maken (4p)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purl.oclc.org/ooxml/officeDocument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purl.oclc.org/ooxml/officeDocument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purl.oclc.org/ooxml/officeDocument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purl.oclc.org/ooxml/officeDocument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purl.oclc.org/ooxml/officeDocument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purl.oclc.org/ooxml/officeDocument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%"/>
          </a:lnSpc>
          <a:defRPr cap="all"/>
        </a:lvl1pPr>
      </dgm1612:lstStyle>
    </a:ext>
  </dgm:extLst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9997-F6C7-B7EA-2499-A683A9E485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17DB-C4D3-76FE-D673-7DDC2DAB6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6C1A-A5FF-3C67-7EA6-854B82580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E76BE8-24B1-4430-83F4-5EB57112270E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0BFD-C6A5-7602-C60A-B4E6F0928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5043-4FAC-BBD3-0AE8-1D1A02A98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EDA1C-F6FA-4899-856B-72CC0C765E09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04779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9C9A-2D4F-6B8B-3474-98CDE6D8A1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72E45-2D12-69F6-6202-2FD68770F6D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2D6D-2819-8DCB-B618-622F4567E6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B0FEED-CB8E-4E02-AFEE-CDB1DD6078B6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AEE6-C39D-5BF7-6B78-C5B390083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796B-CC33-D677-1068-BB025B6EC7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C65A34-F9FB-42D6-8286-9C9A57938F4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257702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458DE-D034-AF62-DEF6-EDF0DED6177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BD7D3-DEC5-5139-E065-16940A9E9A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EAD7-D09D-5D4C-A05B-39AE613FD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AF743F-E146-4810-8360-B03589724055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6AA6-FBE7-AFD0-65CA-2D36096E33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B3A5-A11E-538A-CFEF-CAA02BD495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62C719-2E89-40B5-BB17-E012A7D1D244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77578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32B0-7B16-78B9-1B65-94CB3852B9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399F-B21F-B056-1A9F-ED31CD5052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6857-0EDA-3231-3D57-E4C47F1A17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69A49-C41D-4DF5-952D-5B00B1ACD4BD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47C-79B3-C00C-4BA7-A995800F08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DBC3-5CE9-9CD1-8B5A-D83430FF3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3A4E39-85A9-47E0-A885-FE80995B058E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30828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D7BC-72DD-0988-6810-BF25F7902B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D236-B660-74FE-0233-F22E2D6F40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409F-6762-0C27-F2FC-4D61CC226B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3B7641-7E35-4A1B-BCAC-1C3ED4FC02B1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74D8-DE0E-0CBA-5E2F-153F3F3D1A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1338-4C4C-558A-EA23-E507FDB9CB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692352-71F7-4F4A-8AAE-643AC783CE52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302560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5630-A5F2-16D5-9A93-207EE03D9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BB4E-EBD4-0D33-F935-9E3CFF58B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7EA7-CFD0-4365-3CF4-2283E397E2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2DE546-B4D8-45ED-985D-58981A5DAD8D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9240-EF92-EFA0-7DBC-89165C43E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7C49-366E-FEB8-EF98-BB018966F9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41FE91-62D0-4090-AE02-0B598E2955D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77824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BBA-B0EF-ECE2-2E16-A0445903B7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CE02-A1FF-8B51-C26C-6ABA226A75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3845-F634-BF14-CE41-0F868B2FA0C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6555-6A46-D3A2-687C-01B1917863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89519B-3158-43C3-BABA-D0AAC2404080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0635-1C43-7A78-1FF6-BE405C7FD8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3659-FC51-80ED-04C1-CC7AC2F499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98ED5-B221-4F03-B6B5-8F131FAAB0E6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56648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BE04-2282-630F-C683-7020AC3AC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0573-5FE2-2CCF-39DB-8C332BD7D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AD37-DC84-336C-BE5E-7A211EC976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FE916-08AC-5181-2414-D18F210C1A8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D2D4C-AEA5-9CAE-E8AA-D19B606893F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79AC4-1BF4-6210-44BA-FFF24EF251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ED78B-5A9B-41A5-B9C9-EF8868A61E05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CE73-3752-DEAC-E9E3-A9B98492D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C87C-332F-F5F8-F91A-BA52875A3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D24B16-588C-4B7E-84C0-C6897BE2F18C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31594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1EC5-6E15-9DA5-47FB-B9F72BD8BD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8135F-193B-A2CC-10A3-F0ABBB1F03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9D6D39-B9A5-48A3-A480-8AB70618E808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9C97A-B9C8-FF72-0593-9045091526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0D74E-FDED-EC49-47AD-841C5D926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E0E6AC-96D4-40DB-8C57-A3D8D7A37993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8774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73127-2F20-AADC-EBA5-BCAB3CC567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9F5DC-ED52-467A-9373-F4304DCB12CD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ABF60-56AB-CC35-A1B2-7C863DD897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3318-0907-8A5D-8B9A-CAB0CCE025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F1D901-522E-4644-8426-E0E7FC24D466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06250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CC8D-1A2D-99A9-C2C0-205C7B6FB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145-ED84-195D-9B0E-442A246451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CFBB-A9F6-FC83-B573-A5CFDF5A8C3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80F7-657F-7A91-2720-D35E88836D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26FD45-FB24-403B-974F-96B103720433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ACD6-49A1-D83B-E9AC-8C91B9D081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BA4E-A82C-63AF-8FBA-040DBFA57D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9ADD3-4179-418F-977C-939FFEA1C389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277606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97E8-0699-8BB6-9278-D4A5AFAA8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FA1F2-D789-281A-7996-D92D2FEE23F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0DE04-3171-011B-550E-1F118BC1C5E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F04E-B1CC-2310-F98D-27526C3EF9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105BDB-159A-451A-8C0D-BEDD7696DE5F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634B-7C9D-C37E-F5F9-59E47D5087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C936-FD95-7652-6961-285DBB6AF8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524CFB-EABA-46DA-A0C8-BA31B95B33DC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40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purl.oclc.org/ooxml/officeDocument/relationships/theme" Target="../theme/theme2.xml"/><Relationship Id="rId1" Type="http://purl.oclc.org/ooxml/officeDocument/relationships/slideLayout" Target="../slideLayouts/slideLayout12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E97F6-98F8-7382-BA09-75BB553A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782F-2E04-6F4E-F4E1-32D02CC47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E51B-4622-EABB-DE42-C4A73CA0275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DDA1FAF-4180-48F1-8284-54593A27EEA5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01F0-A01A-81CB-6CA3-0DBA92B367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1BE5-C8A9-15B6-DD31-25136C207F8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02F8A5E-AD19-467B-933D-4D3502D82BF3}" type="slidenum">
              <a:t>‹#›</a:t>
            </a:fld>
            <a:endParaRPr 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%"/>
        </a:lnSpc>
        <a:spcBef>
          <a:spcPts val="1000"/>
        </a:spcBef>
        <a:spcAft>
          <a:spcPts val="0"/>
        </a:spcAft>
        <a:buSzPct val="100%"/>
        <a:buFont typeface="Arial" pitchFamily="34"/>
        <a:buChar char="•"/>
        <a:tabLst/>
        <a:defRPr lang="en-US" sz="2800" b="0" i="0" u="none" strike="noStrike" kern="1200" cap="none" spc="0" baseline="0%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16EB9-F2D1-9B60-3AD4-DC2FA2F3E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7BB5-4EA1-BAF0-B516-0E2E8DA83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CAF6-51DC-ECE7-05E0-56D80D5C338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3614173-D804-4DA1-81D2-FBA0E48337C3}" type="datetime1">
              <a:rPr lang="en-NL"/>
              <a:pPr lvl="0"/>
              <a:t>24/05/2024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EDF0-1492-06A6-9151-487791DB400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CB92-66F5-389F-D62F-CFAD5054EF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L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D8C562C-AC7F-4057-B7C6-F930AB7715D8}" type="slidenum">
              <a:t>‹#›</a:t>
            </a:fld>
            <a:endParaRPr 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%"/>
        </a:lnSpc>
        <a:spcBef>
          <a:spcPts val="1000"/>
        </a:spcBef>
        <a:spcAft>
          <a:spcPts val="0"/>
        </a:spcAft>
        <a:buSzPct val="100%"/>
        <a:buFont typeface="Arial" pitchFamily="34"/>
        <a:buChar char="•"/>
        <a:tabLst/>
        <a:defRPr lang="en-US" sz="2800" b="0" i="0" u="none" strike="noStrike" kern="1200" cap="none" spc="0" baseline="0%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chart" Target="../charts/chart1.xml"/><Relationship Id="rId1" Type="http://purl.oclc.org/ooxml/officeDocument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12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14.jpeg"/><Relationship Id="rId1" Type="http://purl.oclc.org/ooxml/officeDocument/relationships/slideLayout" Target="../slideLayouts/slideLayout1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A64-115D-DAFF-B17B-BA9454D9B0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90342" y="640080"/>
            <a:ext cx="3734016" cy="3566160"/>
          </a:xfrm>
        </p:spPr>
        <p:txBody>
          <a:bodyPr anchorCtr="0"/>
          <a:lstStyle/>
          <a:p>
            <a:pPr lvl="0" algn="l"/>
            <a:r>
              <a:rPr lang="en-US" sz="4600"/>
              <a:t>Sprint 5- Automatiseren seinen zeilwedstrijd (vervolg)</a:t>
            </a:r>
            <a:endParaRPr lang="en-NL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3DF1-BFB4-3CC0-C595-43D2CE902A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342" y="4636008"/>
            <a:ext cx="3734016" cy="1572768"/>
          </a:xfrm>
        </p:spPr>
        <p:txBody>
          <a:bodyPr anchorCtr="0"/>
          <a:lstStyle/>
          <a:p>
            <a:pPr lvl="0" algn="l"/>
            <a:r>
              <a:rPr lang="en-US" dirty="0" err="1"/>
              <a:t>Gemaakt</a:t>
            </a:r>
            <a:r>
              <a:rPr lang="en-US" dirty="0"/>
              <a:t> door: Stijn </a:t>
            </a:r>
            <a:r>
              <a:rPr lang="en-US" dirty="0" err="1"/>
              <a:t>Ooms</a:t>
            </a:r>
            <a:r>
              <a:rPr lang="en-US" dirty="0"/>
              <a:t>, </a:t>
            </a:r>
            <a:r>
              <a:rPr lang="en-US" dirty="0" err="1"/>
              <a:t>Luco</a:t>
            </a:r>
            <a:r>
              <a:rPr lang="en-US" dirty="0"/>
              <a:t> </a:t>
            </a:r>
            <a:r>
              <a:rPr lang="en-US" dirty="0" err="1"/>
              <a:t>Berkouwer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Tigo Goes</a:t>
            </a:r>
            <a:endParaRPr lang="en-N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CFC999-6280-A685-F15F-3538C5EC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0.302%"/>
          <a:stretch>
            <a:fillRect/>
          </a:stretch>
        </p:blipFill>
        <p:spPr>
          <a:xfrm>
            <a:off x="5311703" y="9"/>
            <a:ext cx="6878775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%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%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E81FE1F-CCD1-BD96-D492-DB8304E3BBC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!!Rectangle">
            <a:extLst>
              <a:ext uri="{FF2B5EF4-FFF2-40B4-BE49-F238E27FC236}">
                <a16:creationId xmlns:a16="http://schemas.microsoft.com/office/drawing/2014/main" id="{92E03AAA-11BF-66F5-071C-FE8A98DB897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4" descr="Cameralens">
            <a:extLst>
              <a:ext uri="{FF2B5EF4-FFF2-40B4-BE49-F238E27FC236}">
                <a16:creationId xmlns:a16="http://schemas.microsoft.com/office/drawing/2014/main" id="{95BA2DED-8016-DE4F-5A2E-35AF3DFB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%"/>
          </a:blip>
          <a:srcRect t="5.457%" b="10.273%"/>
          <a:stretch>
            <a:fillRect/>
          </a:stretch>
        </p:blipFill>
        <p:spPr>
          <a:xfrm>
            <a:off x="18" y="0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075EC7-3853-A08A-54CA-8FA597EC32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26723"/>
            <a:ext cx="10506456" cy="1919142"/>
          </a:xfrm>
        </p:spPr>
        <p:txBody>
          <a:bodyPr anchor="b"/>
          <a:lstStyle/>
          <a:p>
            <a:pPr lvl="0"/>
            <a:r>
              <a:rPr lang="en-US" sz="6000">
                <a:solidFill>
                  <a:srgbClr val="FFFFFF"/>
                </a:solidFill>
              </a:rPr>
              <a:t>Inhoudsopgave</a:t>
            </a:r>
            <a:endParaRPr lang="en-NL" sz="6000">
              <a:solidFill>
                <a:srgbClr val="FFFFFF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E977E9C-F26B-91D0-6D5E-1F56EFE4FC39}"/>
              </a:ext>
            </a:extLst>
          </p:cNvPr>
          <p:cNvSpPr>
            <a:spLocks noMove="1" noResize="1"/>
          </p:cNvSpPr>
          <p:nvPr/>
        </p:nvSpPr>
        <p:spPr>
          <a:xfrm>
            <a:off x="865955" y="2899928"/>
            <a:ext cx="10451592" cy="1828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150BF76-D6D3-8DA0-79DD-272AD1C29069}"/>
              </a:ext>
            </a:extLst>
          </p:cNvPr>
          <p:cNvSpPr>
            <a:spLocks noMove="1" noResize="1"/>
          </p:cNvSpPr>
          <p:nvPr/>
        </p:nvSpPr>
        <p:spPr>
          <a:xfrm flipV="1">
            <a:off x="841248" y="2776026"/>
            <a:ext cx="1873459" cy="137160"/>
          </a:xfrm>
          <a:prstGeom prst="rect">
            <a:avLst/>
          </a:pr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3619-477C-C076-DACE-24D1E81595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1248" y="3337267"/>
            <a:ext cx="10509500" cy="2905688"/>
          </a:xfrm>
        </p:spPr>
        <p:txBody>
          <a:bodyPr/>
          <a:lstStyle/>
          <a:p>
            <a:pPr lvl="0">
              <a:lnSpc>
                <a:spcPct val="70%"/>
              </a:lnSpc>
            </a:pPr>
            <a:r>
              <a:rPr lang="en-US" sz="2000" dirty="0">
                <a:solidFill>
                  <a:srgbClr val="FFFFFF"/>
                </a:solidFill>
              </a:rPr>
              <a:t>Recap project</a:t>
            </a:r>
          </a:p>
          <a:p>
            <a:pPr lvl="0">
              <a:lnSpc>
                <a:spcPct val="70%"/>
              </a:lnSpc>
            </a:pPr>
            <a:r>
              <a:rPr lang="en-US" sz="2000" dirty="0" err="1">
                <a:solidFill>
                  <a:srgbClr val="FFFFFF"/>
                </a:solidFill>
              </a:rPr>
              <a:t>Gehele</a:t>
            </a:r>
            <a:r>
              <a:rPr lang="en-US" sz="2000" dirty="0">
                <a:solidFill>
                  <a:srgbClr val="FFFFFF"/>
                </a:solidFill>
              </a:rPr>
              <a:t> flowchart</a:t>
            </a:r>
          </a:p>
          <a:p>
            <a:pPr lvl="0">
              <a:lnSpc>
                <a:spcPct val="70%"/>
              </a:lnSpc>
            </a:pPr>
            <a:r>
              <a:rPr lang="en-US" sz="2000" dirty="0" err="1">
                <a:solidFill>
                  <a:srgbClr val="FFFFFF"/>
                </a:solidFill>
              </a:rPr>
              <a:t>Tekeningen</a:t>
            </a:r>
            <a:endParaRPr lang="en-US" sz="2000" dirty="0">
              <a:solidFill>
                <a:srgbClr val="FFFFFF"/>
              </a:solidFill>
            </a:endParaRPr>
          </a:p>
          <a:p>
            <a:pPr lvl="0">
              <a:lnSpc>
                <a:spcPct val="70%"/>
              </a:lnSpc>
            </a:pPr>
            <a:r>
              <a:rPr lang="en-US" sz="2000" dirty="0">
                <a:solidFill>
                  <a:srgbClr val="FFFFFF"/>
                </a:solidFill>
              </a:rPr>
              <a:t>Burndown chart</a:t>
            </a:r>
          </a:p>
          <a:p>
            <a:pPr lvl="0">
              <a:lnSpc>
                <a:spcPct val="70%"/>
              </a:lnSpc>
            </a:pPr>
            <a:r>
              <a:rPr lang="en-US" sz="2000" dirty="0" err="1">
                <a:solidFill>
                  <a:srgbClr val="FFFFFF"/>
                </a:solidFill>
              </a:rPr>
              <a:t>Testen</a:t>
            </a:r>
            <a:endParaRPr lang="en-US" sz="2000" dirty="0">
              <a:solidFill>
                <a:srgbClr val="FFFFFF"/>
              </a:solidFill>
            </a:endParaRPr>
          </a:p>
          <a:p>
            <a:pPr lvl="0">
              <a:lnSpc>
                <a:spcPct val="70%"/>
              </a:lnSpc>
            </a:pPr>
            <a:r>
              <a:rPr lang="en-US" sz="2000" dirty="0" err="1">
                <a:solidFill>
                  <a:srgbClr val="FFFFFF"/>
                </a:solidFill>
              </a:rPr>
              <a:t>Eindmarkt</a:t>
            </a:r>
            <a:endParaRPr lang="en-US" sz="2000" dirty="0">
              <a:solidFill>
                <a:srgbClr val="FFFFFF"/>
              </a:solidFill>
            </a:endParaRPr>
          </a:p>
          <a:p>
            <a:pPr lvl="0">
              <a:lnSpc>
                <a:spcPct val="70%"/>
              </a:lnSpc>
            </a:pPr>
            <a:r>
              <a:rPr lang="en-US" sz="2000" dirty="0">
                <a:solidFill>
                  <a:srgbClr val="FFFFFF"/>
                </a:solidFill>
              </a:rPr>
              <a:t>Retrospective</a:t>
            </a:r>
            <a:endParaRPr lang="en-NL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D2E1A10-C78F-FB04-9DAD-0A8B53BA8A5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!!Rectangle">
            <a:extLst>
              <a:ext uri="{FF2B5EF4-FFF2-40B4-BE49-F238E27FC236}">
                <a16:creationId xmlns:a16="http://schemas.microsoft.com/office/drawing/2014/main" id="{367F815C-4E0C-79A3-D3B3-2CF7D77F1D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5586E-77C6-44FB-2E82-7AE1B291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%"/>
          </a:blip>
          <a:srcRect t="44.157%" r="-0.001%" b="9.436%"/>
          <a:stretch>
            <a:fillRect/>
          </a:stretch>
        </p:blipFill>
        <p:spPr>
          <a:xfrm>
            <a:off x="18" y="0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40BEB5-DEFB-A2CC-5D00-20D7E20E3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26723"/>
            <a:ext cx="10506456" cy="1919142"/>
          </a:xfrm>
        </p:spPr>
        <p:txBody>
          <a:bodyPr anchor="b"/>
          <a:lstStyle/>
          <a:p>
            <a:pPr lvl="0"/>
            <a:r>
              <a:rPr lang="en-US" sz="6000">
                <a:solidFill>
                  <a:srgbClr val="FFFFFF"/>
                </a:solidFill>
              </a:rPr>
              <a:t>Recap project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332416-978E-4F8D-0D19-046E9E7A97B4}"/>
              </a:ext>
            </a:extLst>
          </p:cNvPr>
          <p:cNvSpPr>
            <a:spLocks noMove="1" noResize="1"/>
          </p:cNvSpPr>
          <p:nvPr/>
        </p:nvSpPr>
        <p:spPr>
          <a:xfrm>
            <a:off x="865955" y="2899928"/>
            <a:ext cx="10451592" cy="1828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7095465-CE3D-8969-CB4D-DB67613625CD}"/>
              </a:ext>
            </a:extLst>
          </p:cNvPr>
          <p:cNvSpPr>
            <a:spLocks noMove="1" noResize="1"/>
          </p:cNvSpPr>
          <p:nvPr/>
        </p:nvSpPr>
        <p:spPr>
          <a:xfrm flipV="1">
            <a:off x="841248" y="2776026"/>
            <a:ext cx="1873459" cy="137160"/>
          </a:xfrm>
          <a:prstGeom prst="rect">
            <a:avLst/>
          </a:pr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E946C3-CA24-4CF1-FB1C-7CE2261C19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1248" y="3337267"/>
            <a:ext cx="10509500" cy="2905688"/>
          </a:xfrm>
        </p:spPr>
        <p:txBody>
          <a:bodyPr/>
          <a:lstStyle/>
          <a:p>
            <a:r>
              <a:rPr lang="en-US" sz="2200" dirty="0">
                <a:solidFill>
                  <a:srgbClr val="FFFFFF"/>
                </a:solidFill>
              </a:rPr>
              <a:t>Auto Dick 3</a:t>
            </a:r>
          </a:p>
          <a:p>
            <a:r>
              <a:rPr lang="en-US" sz="2200" dirty="0">
                <a:solidFill>
                  <a:srgbClr val="FFFFFF"/>
                </a:solidFill>
              </a:rPr>
              <a:t>Elmar </a:t>
            </a:r>
            <a:r>
              <a:rPr lang="en-US" sz="2200" dirty="0" err="1">
                <a:solidFill>
                  <a:srgbClr val="FFFFFF"/>
                </a:solidFill>
              </a:rPr>
              <a:t>Pigeaud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 err="1">
                <a:solidFill>
                  <a:srgbClr val="FFFFFF"/>
                </a:solidFill>
              </a:rPr>
              <a:t>Automatisering</a:t>
            </a:r>
            <a:r>
              <a:rPr lang="en-US" sz="2200" dirty="0">
                <a:solidFill>
                  <a:srgbClr val="FFFFFF"/>
                </a:solidFill>
              </a:rPr>
              <a:t> van </a:t>
            </a:r>
            <a:r>
              <a:rPr lang="en-US" sz="2200" dirty="0" err="1">
                <a:solidFill>
                  <a:srgbClr val="FFFFFF"/>
                </a:solidFill>
              </a:rPr>
              <a:t>seinsignalen</a:t>
            </a:r>
            <a:endParaRPr lang="en-US" sz="22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B04D-85FF-9F2F-1234-9B8ED4D822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Flowchart</a:t>
            </a:r>
            <a:endParaRPr lang="en-NL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353134-5EEF-B46B-FABC-B8F6E26709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4747893"/>
          <a:ext cx="10515596" cy="1744976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117637058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74482367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87736989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49571650"/>
                    </a:ext>
                  </a:extLst>
                </a:gridCol>
              </a:tblGrid>
              <a:tr h="2014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User Stories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Acceptance Criteria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latin typeface="Calibri"/>
                        </a:rPr>
                        <a:t>Storypoints</a:t>
                      </a:r>
                      <a:endParaRPr lang="en-NL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546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De code is overzichtelijk.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nl-NL" sz="1800" b="0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Als gebruiker wil ik dat de code overzichtelijk is, zodat het in de toekomst makkelijk aangepast kan worden.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%"/>
                        <a:buFont typeface="Arial"/>
                        <a:buChar char="•"/>
                      </a:pPr>
                      <a:r>
                        <a:rPr lang="en-US" sz="1800" b="0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Er is een flowchart aanwezig, die compleet is.</a:t>
                      </a:r>
                    </a:p>
                    <a:p>
                      <a:pPr marL="0" lvl="0" indent="0" algn="l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%"/>
                        <a:buFont typeface="Arial"/>
                        <a:buChar char="•"/>
                      </a:pPr>
                      <a:r>
                        <a:rPr lang="en-US" sz="1800" b="0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Ook zijn er sub charts aanwezig die dieper in aparte onderdelen gaan</a:t>
                      </a:r>
                      <a:endParaRPr lang="nl-NL" sz="1800">
                        <a:latin typeface="Calibri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latin typeface="Calibri"/>
                        </a:rPr>
                        <a:t>4</a:t>
                      </a:r>
                      <a:endParaRPr lang="en-NL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88461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85822446-B230-42CE-8837-F687DE98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62" y="1265008"/>
            <a:ext cx="3296393" cy="27437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F919576-85D4-4202-F2A0-56E6E9BF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00" y="710177"/>
            <a:ext cx="3897602" cy="33860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09AF-CC99-8CB7-B2CB-780C45D6E2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Tekeningen</a:t>
            </a:r>
            <a:endParaRPr lang="en-NL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9CD76C3-D39A-0D57-DF10-498CBFB06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0928"/>
              </p:ext>
            </p:extLst>
          </p:nvPr>
        </p:nvGraphicFramePr>
        <p:xfrm>
          <a:off x="838203" y="4747893"/>
          <a:ext cx="10515596" cy="1470656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89502292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4007337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354275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074029636"/>
                    </a:ext>
                  </a:extLst>
                </a:gridCol>
              </a:tblGrid>
              <a:tr h="2014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User Stories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Acceptance Criteria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latin typeface="Calibri"/>
                        </a:rPr>
                        <a:t>Storypoints</a:t>
                      </a:r>
                      <a:endParaRPr lang="en-NL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4268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 algn="l" fontAlgn="b"/>
                      <a:r>
                        <a:rPr lang="nl-NL" sz="1800" b="0" i="0" u="none" strike="noStrike">
                          <a:solidFill>
                            <a:srgbClr val="3F3F3F"/>
                          </a:solidFill>
                          <a:latin typeface="Calibri" pitchFamily="34"/>
                        </a:rPr>
                        <a:t>Er zijn tekeningen van het product aanwezig.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nl-NL" sz="1800" b="0" i="0" u="none" strike="noStrike" dirty="0">
                          <a:solidFill>
                            <a:srgbClr val="3F3F3F"/>
                          </a:solidFill>
                          <a:latin typeface="Calibri" pitchFamily="34"/>
                        </a:rPr>
                        <a:t>Als producent wil ik tekeningen van het systeem hebben, zodat deze </a:t>
                      </a:r>
                      <a:r>
                        <a:rPr lang="nl-NL" sz="1800" b="0" i="0" u="none" strike="noStrike" dirty="0" err="1">
                          <a:solidFill>
                            <a:srgbClr val="3F3F3F"/>
                          </a:solidFill>
                          <a:latin typeface="Calibri" pitchFamily="34"/>
                        </a:rPr>
                        <a:t>produceerbaar</a:t>
                      </a:r>
                      <a:r>
                        <a:rPr lang="nl-NL" sz="1800" b="0" i="0" u="none" strike="noStrike" dirty="0">
                          <a:solidFill>
                            <a:srgbClr val="3F3F3F"/>
                          </a:solidFill>
                          <a:latin typeface="Calibri" pitchFamily="34"/>
                        </a:rPr>
                        <a:t> is.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%"/>
                        <a:buFont typeface="Arial"/>
                        <a:buChar char="•"/>
                      </a:pPr>
                      <a:r>
                        <a:rPr lang="en-US" sz="1800" b="0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Er zijn 2D en 3D tekeningen aanwezig over ons product.</a:t>
                      </a:r>
                      <a:endParaRPr lang="nl-NL" sz="1800">
                        <a:latin typeface="Calibri"/>
                      </a:endParaRP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libri"/>
                        </a:rPr>
                        <a:t>6</a:t>
                      </a:r>
                      <a:endParaRPr lang="en-NL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70778"/>
                  </a:ext>
                </a:extLst>
              </a:tr>
            </a:tbl>
          </a:graphicData>
        </a:graphic>
      </p:graphicFrame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174B4AAE-CAFC-3A2C-9D19-11A2D670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39122" y="1498857"/>
            <a:ext cx="5026987" cy="32490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Content Placeholder 4" descr="image">
            <a:extLst>
              <a:ext uri="{FF2B5EF4-FFF2-40B4-BE49-F238E27FC236}">
                <a16:creationId xmlns:a16="http://schemas.microsoft.com/office/drawing/2014/main" id="{5115CA4D-4080-2759-84AD-F27F0AF4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193" y="1498857"/>
            <a:ext cx="5026987" cy="3244190"/>
          </a:xfr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3E05198F-4398-42BE-3A23-3380B287E5FF}"/>
              </a:ext>
            </a:extLst>
          </p:cNvPr>
          <p:cNvGrpSpPr/>
          <p:nvPr/>
        </p:nvGrpSpPr>
        <p:grpSpPr>
          <a:xfrm>
            <a:off x="-36" y="-29764"/>
            <a:ext cx="12202218" cy="1519357"/>
            <a:chOff x="-36" y="-29764"/>
            <a:chExt cx="12202218" cy="1519357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C1D4CE97-A637-314D-68F6-5A1D683D74EA}"/>
                </a:ext>
              </a:extLst>
            </p:cNvPr>
            <p:cNvSpPr/>
            <p:nvPr/>
          </p:nvSpPr>
          <p:spPr>
            <a:xfrm rot="16200004">
              <a:off x="5341413" y="-5371177"/>
              <a:ext cx="1519348" cy="12202174"/>
            </a:xfrm>
            <a:prstGeom prst="rect">
              <a:avLst/>
            </a:prstGeom>
            <a:gradFill>
              <a:gsLst>
                <a:gs pos="0%">
                  <a:srgbClr val="5B9BD5"/>
                </a:gs>
                <a:gs pos="100%">
                  <a:srgbClr val="ED7D31"/>
                </a:gs>
              </a:gsLst>
              <a:lin ang="102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4BF0BE5F-69B7-C462-D64A-D4698DB712A2}"/>
                </a:ext>
              </a:extLst>
            </p:cNvPr>
            <p:cNvSpPr/>
            <p:nvPr/>
          </p:nvSpPr>
          <p:spPr>
            <a:xfrm rot="16200004">
              <a:off x="8917100" y="-1801642"/>
              <a:ext cx="1507123" cy="5063041"/>
            </a:xfrm>
            <a:prstGeom prst="rect">
              <a:avLst/>
            </a:prstGeom>
            <a:gradFill>
              <a:gsLst>
                <a:gs pos="0%">
                  <a:srgbClr val="9DC3E6">
                    <a:alpha val="0%"/>
                  </a:srgbClr>
                </a:gs>
                <a:gs pos="100%">
                  <a:srgbClr val="9DC3E6"/>
                </a:gs>
              </a:gsLst>
              <a:lin ang="12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3C70E44B-7D09-3B9F-45D6-AAB582132E1E}"/>
                </a:ext>
              </a:extLst>
            </p:cNvPr>
            <p:cNvSpPr/>
            <p:nvPr/>
          </p:nvSpPr>
          <p:spPr>
            <a:xfrm rot="5400013">
              <a:off x="3100676" y="-3130476"/>
              <a:ext cx="1519357" cy="7720782"/>
            </a:xfrm>
            <a:prstGeom prst="rect">
              <a:avLst/>
            </a:prstGeom>
            <a:gradFill>
              <a:gsLst>
                <a:gs pos="0%">
                  <a:srgbClr val="9DC3E6">
                    <a:alpha val="0%"/>
                  </a:srgbClr>
                </a:gs>
                <a:gs pos="100%">
                  <a:srgbClr val="2E75B6"/>
                </a:gs>
              </a:gsLst>
              <a:lin ang="12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F90A571-D171-2A84-C1C3-FDE71788A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690" y="301843"/>
            <a:ext cx="10477112" cy="1003535"/>
          </a:xfrm>
        </p:spPr>
        <p:txBody>
          <a:bodyPr/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Burn-Down chart</a:t>
            </a:r>
            <a:endParaRPr lang="en-NL" sz="3200">
              <a:solidFill>
                <a:srgbClr val="FFFFFF"/>
              </a:solidFill>
            </a:endParaRPr>
          </a:p>
        </p:txBody>
      </p:sp>
      <p:graphicFrame>
        <p:nvGraphicFramePr>
          <p:cNvPr id="7" name="Chart 9">
            <a:extLst>
              <a:ext uri="{FF2B5EF4-FFF2-40B4-BE49-F238E27FC236}">
                <a16:creationId xmlns:a16="http://schemas.microsoft.com/office/drawing/2014/main" id="{C2E40DC9-8D73-99EE-7CD3-9BC214DB4756}"/>
              </a:ext>
            </a:extLst>
          </p:cNvPr>
          <p:cNvGraphicFramePr/>
          <p:nvPr/>
        </p:nvGraphicFramePr>
        <p:xfrm>
          <a:off x="1744227" y="1808975"/>
          <a:ext cx="7720791" cy="4124894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42E-5CA1-FA9E-7138-F465AB018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Testen zondag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2971-FAB5-5AB8-B513-8734455CC9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Testplan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pPr lvl="0"/>
            <a:r>
              <a:rPr lang="en-US" dirty="0"/>
              <a:t>Het water op</a:t>
            </a:r>
          </a:p>
          <a:p>
            <a:pPr lvl="0"/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AA72F-64EC-BDC4-F03E-47F3EA0D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85146"/>
              </p:ext>
            </p:extLst>
          </p:nvPr>
        </p:nvGraphicFramePr>
        <p:xfrm>
          <a:off x="838203" y="4747893"/>
          <a:ext cx="10515596" cy="1470656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89502292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4007337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354275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074029636"/>
                    </a:ext>
                  </a:extLst>
                </a:gridCol>
              </a:tblGrid>
              <a:tr h="2014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Requirements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User Stories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Acceptance Criteria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>
                          <a:latin typeface="Calibri"/>
                        </a:rPr>
                        <a:t>Storypoints</a:t>
                      </a:r>
                      <a:endParaRPr lang="en-NL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42687"/>
                  </a:ext>
                </a:extLst>
              </a:tr>
              <a:tr h="206161">
                <a:tc>
                  <a:txBody>
                    <a:bodyPr/>
                    <a:lstStyle/>
                    <a:p>
                      <a:pPr lvl="0" algn="l" fontAlgn="b"/>
                      <a:r>
                        <a:rPr lang="nl-NL" sz="1800" b="0" i="0" u="none" strike="noStrike" dirty="0">
                          <a:solidFill>
                            <a:srgbClr val="3F3F3F"/>
                          </a:solidFill>
                          <a:latin typeface="Calibri" pitchFamily="34"/>
                        </a:rPr>
                        <a:t>Het systeem is te testen met behulp van een testplan.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nl-NL" sz="1800" b="0" i="0" u="none" strike="noStrike" dirty="0">
                          <a:solidFill>
                            <a:srgbClr val="3F3F3F"/>
                          </a:solidFill>
                          <a:latin typeface="Calibri" pitchFamily="34"/>
                        </a:rPr>
                        <a:t>Als productowner wil ik dat mijn te testen is, zodat de kwaliteit te waarborgen is.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%"/>
                        <a:buFont typeface="Arial"/>
                        <a:buChar char="•"/>
                      </a:pPr>
                      <a:r>
                        <a:rPr lang="nl-NL" sz="1800" dirty="0">
                          <a:latin typeface="Calibri"/>
                        </a:rPr>
                        <a:t>Er is een testplan aanwezig.</a:t>
                      </a:r>
                    </a:p>
                    <a:p>
                      <a:pPr marL="0" lvl="0" indent="0" algn="l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%"/>
                        <a:buFont typeface="Arial"/>
                        <a:buChar char="•"/>
                      </a:pPr>
                      <a:r>
                        <a:rPr lang="nl-NL" sz="1800" dirty="0">
                          <a:latin typeface="Calibri"/>
                        </a:rPr>
                        <a:t>Deze moet ook uitgevoerd zijn.</a:t>
                      </a:r>
                    </a:p>
                  </a:txBody>
                  <a:tcPr marL="7616" marR="7616" marT="7616" marB="0" anchor="b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Calibri"/>
                        </a:rPr>
                        <a:t>4</a:t>
                      </a:r>
                      <a:endParaRPr lang="en-NL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70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%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%"/>
                  </a:schemeClr>
                </a:solidFill>
                <a:prstDash val="solid"/>
                <a:miter lim="800%"/>
              </a14:hiddenLine>
            </a:ext>
          </a:ex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%">
                <a:srgbClr val="000000">
                  <a:alpha val="96%"/>
                </a:srgbClr>
              </a:gs>
              <a:gs pos="100%">
                <a:schemeClr val="accent1">
                  <a:lumMod val="75%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%">
                <a:schemeClr val="accent1">
                  <a:lumMod val="50%"/>
                  <a:alpha val="68%"/>
                </a:schemeClr>
              </a:gs>
              <a:gs pos="100%">
                <a:schemeClr val="accent1">
                  <a:alpha val="79%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%">
                <a:schemeClr val="accent1">
                  <a:alpha val="0%"/>
                </a:schemeClr>
              </a:gs>
              <a:gs pos="99%">
                <a:srgbClr val="000000">
                  <a:alpha val="74%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FAFB-6041-672A-E5F4-ADBA4F1220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lvl="0"/>
            <a:r>
              <a:rPr lang="en-US" sz="4000">
                <a:solidFill>
                  <a:srgbClr val="FFFFFF"/>
                </a:solidFill>
              </a:rPr>
              <a:t>Eindmarkt presentatie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28510-EC6B-2CA5-A2E2-DE22727EB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6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lters op de vloer van een sportschool">
            <a:extLst>
              <a:ext uri="{FF2B5EF4-FFF2-40B4-BE49-F238E27FC236}">
                <a16:creationId xmlns:a16="http://schemas.microsoft.com/office/drawing/2014/main" id="{4F30EAA7-71CC-78AA-3533-3E4200D02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.737%" r="-0.001%" b="-0.001%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%" sy="95%" algn="t" rotWithShape="0">
              <a:srgbClr val="000000">
                <a:alpha val="29%"/>
              </a:srgbClr>
            </a:out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3EC-7417-FC94-728F-ADE567FE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Retrospective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972-BB00-20DC-F443-E5DCB6D9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Week hard doorwerken</a:t>
            </a:r>
          </a:p>
          <a:p>
            <a:r>
              <a:rPr lang="en-US" sz="2000"/>
              <a:t>Nog veel te doen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223582611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New%20Microsoft%20PowerPoint%20Presentation</Template>
  <TotalTime>181</TotalTime>
  <Words>223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Sprint 5- Automatiseren seinen zeilwedstrijd (vervolg)</vt:lpstr>
      <vt:lpstr>Inhoudsopgave</vt:lpstr>
      <vt:lpstr>Recap project</vt:lpstr>
      <vt:lpstr>Flowchart</vt:lpstr>
      <vt:lpstr>Tekeningen</vt:lpstr>
      <vt:lpstr>Burn-Down chart</vt:lpstr>
      <vt:lpstr>Testen zondag</vt:lpstr>
      <vt:lpstr>Eindmarkt presentatie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5- Automatiseren seinen zeilwedstrijd (vervolg)</dc:title>
  <dc:creator>Tigo Goes (1051804)</dc:creator>
  <cp:lastModifiedBy>Tigo Goes (1051804)</cp:lastModifiedBy>
  <cp:revision>1</cp:revision>
  <dcterms:created xsi:type="dcterms:W3CDTF">2024-05-23T09:52:07Z</dcterms:created>
  <dcterms:modified xsi:type="dcterms:W3CDTF">2024-05-24T08:40:39Z</dcterms:modified>
</cp:coreProperties>
</file>