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5" r:id="rId6"/>
    <p:sldId id="266" r:id="rId7"/>
    <p:sldId id="267" r:id="rId8"/>
    <p:sldId id="272" r:id="rId9"/>
    <p:sldId id="271" r:id="rId10"/>
    <p:sldId id="270" r:id="rId11"/>
    <p:sldId id="273" r:id="rId12"/>
    <p:sldId id="274" r:id="rId13"/>
    <p:sldId id="276" r:id="rId14"/>
    <p:sldId id="275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Atsilo/src%3Catsilo.storage%7BDBBeans.java%E2%98%83DBBeans~creaAssegnazioni~QB;%E2%98%82%E2%98%82NESSUNA_ASSEGNAZION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it-IT" dirty="0" smtClean="0"/>
              <a:t>Inserire in “</a:t>
            </a:r>
            <a:r>
              <a:rPr lang="it-IT" i="1" dirty="0" err="1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</a:t>
            </a:r>
            <a:r>
              <a:rPr lang="it-IT" dirty="0" smtClean="0"/>
              <a:t>, sulla base dati, </a:t>
            </a:r>
            <a:r>
              <a:rPr lang="it-IT" dirty="0" smtClean="0"/>
              <a:t>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err="1" smtClean="0"/>
              <a:t>C</a:t>
            </a:r>
            <a:r>
              <a:rPr lang="it-IT" i="1" dirty="0" err="1" smtClean="0"/>
              <a:t>ontrol</a:t>
            </a:r>
            <a:r>
              <a:rPr lang="it-IT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farà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/>
              <a:t>Breve descrizione delle </a:t>
            </a:r>
            <a:r>
              <a:rPr lang="it-IT" sz="2800" b="1" dirty="0" smtClean="0"/>
              <a:t>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/>
              <a:t>DB</a:t>
            </a:r>
            <a:r>
              <a:rPr lang="it-IT" b="1" dirty="0" smtClean="0"/>
              <a:t>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,ereditando quindi i metodi comuni a tutti i </a:t>
            </a:r>
            <a:r>
              <a:rPr lang="it-IT" dirty="0" err="1" smtClean="0"/>
              <a:t>beans</a:t>
            </a:r>
            <a:r>
              <a:rPr lang="it-IT" dirty="0" smtClean="0"/>
              <a:t> e in </a:t>
            </a:r>
          </a:p>
          <a:p>
            <a:pPr>
              <a:buNone/>
            </a:pPr>
            <a:r>
              <a:rPr lang="it-IT" dirty="0" smtClean="0"/>
              <a:t>	ciascun </a:t>
            </a:r>
            <a:r>
              <a:rPr lang="it-IT" i="1" dirty="0" smtClean="0"/>
              <a:t>DB''</a:t>
            </a:r>
            <a:r>
              <a:rPr lang="it-IT" i="1" dirty="0" err="1" smtClean="0"/>
              <a:t>NomeBeans</a:t>
            </a:r>
            <a:r>
              <a:rPr lang="it-IT" i="1" dirty="0" smtClean="0"/>
              <a:t>'' </a:t>
            </a:r>
            <a:r>
              <a:rPr lang="it-IT" dirty="0" smtClean="0"/>
              <a:t>vengono implementati dei  metodi ausiliari per eseguire </a:t>
            </a:r>
            <a:r>
              <a:rPr lang="it-IT" dirty="0" err="1" smtClean="0"/>
              <a:t>query</a:t>
            </a:r>
            <a:r>
              <a:rPr lang="it-IT" dirty="0" smtClean="0"/>
              <a:t> specifiche </a:t>
            </a:r>
          </a:p>
          <a:p>
            <a:pPr>
              <a:buNone/>
            </a:pPr>
            <a:r>
              <a:rPr lang="it-IT" dirty="0" smtClean="0"/>
              <a:t>	sulle relative tabelle.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6" y="428604"/>
            <a:ext cx="576715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 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 le operazioni comuni che saranno poi </a:t>
            </a:r>
          </a:p>
          <a:p>
            <a:pPr marL="5561013" indent="-5561013" algn="just">
              <a:buNone/>
            </a:pPr>
            <a:r>
              <a:rPr lang="it-IT" dirty="0" smtClean="0"/>
              <a:t>e</a:t>
            </a:r>
            <a:r>
              <a:rPr lang="it-IT" dirty="0" smtClean="0"/>
              <a:t>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</a:t>
            </a:r>
            <a:r>
              <a:rPr lang="it-IT" dirty="0" smtClean="0"/>
              <a:t>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</a:t>
            </a:r>
            <a:r>
              <a:rPr lang="it-IT" dirty="0" smtClean="0"/>
              <a:t>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6" y="428604"/>
            <a:ext cx="576715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 metodi che sono indispensabili </a:t>
            </a:r>
            <a:r>
              <a:rPr lang="it-IT" dirty="0" err="1" smtClean="0"/>
              <a:t>affinchè</a:t>
            </a:r>
            <a:r>
              <a:rPr lang="it-IT" dirty="0" smtClean="0"/>
              <a:t> il pattern 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Metodo astratto che associa, per ogni Bean, in una mappa </a:t>
            </a:r>
            <a:r>
              <a:rPr lang="it-IT" dirty="0" err="1" smtClean="0"/>
              <a:t>hash</a:t>
            </a:r>
            <a:r>
              <a:rPr lang="it-IT" dirty="0" smtClean="0"/>
              <a:t> secondo lo schema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 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6" y="428604"/>
            <a:ext cx="576715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/>
            <a:r>
              <a:rPr lang="en-US" b="1" dirty="0" smtClean="0"/>
              <a:t>protected </a:t>
            </a:r>
            <a:r>
              <a:rPr lang="en-US" b="1" dirty="0" smtClean="0"/>
              <a:t>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6" y="428604"/>
            <a:ext cx="576715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smtClean="0"/>
              <a:t>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Metodo utilizzato dagli altri metodi di </a:t>
            </a:r>
            <a:r>
              <a:rPr lang="it-IT" dirty="0" err="1" smtClean="0"/>
              <a:t>DBBeans</a:t>
            </a:r>
            <a:r>
              <a:rPr lang="it-IT" dirty="0" smtClean="0"/>
              <a:t> per ricavare le assegnazioni predefinite relativamente a un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Nella sua implementazione predefinita, questo metodo restituisce </a:t>
            </a:r>
            <a:r>
              <a:rPr lang="it-IT" dirty="0" smtClean="0"/>
              <a:t>sempre </a:t>
            </a:r>
            <a:r>
              <a:rPr lang="it-IT" dirty="0" err="1" smtClean="0">
                <a:hlinkClick r:id="rId2"/>
              </a:rPr>
              <a:t>NESSUNA_ASSEGNAZIONE</a:t>
            </a:r>
            <a:r>
              <a:rPr lang="it-IT" dirty="0" smtClean="0"/>
              <a:t>. </a:t>
            </a:r>
            <a:r>
              <a:rPr lang="it-IT" dirty="0" smtClean="0"/>
              <a:t>Le </a:t>
            </a:r>
            <a:r>
              <a:rPr lang="it-IT" dirty="0" smtClean="0"/>
              <a:t>classi estendenti possono sovrascrivere questo metodo per indicare in modo comodo delle assegnazioni predefinite per tutti i metodi di modifica della base di dati.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None/>
            </a:pPr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>
              <a:buNone/>
            </a:pPr>
            <a:r>
              <a:rPr lang="it-IT" dirty="0" smtClean="0"/>
              <a:t>I metodi così non verranno scritti per ogni classe, conseguendo un risparmio notevole, ovvero gli sviluppatori  scriveranno </a:t>
            </a:r>
            <a:r>
              <a:rPr lang="it-IT" u="sng" dirty="0" smtClean="0"/>
              <a:t>165 metodi in meno 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2364" y="428604"/>
            <a:ext cx="576715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Usare DB senza </a:t>
            </a:r>
            <a:r>
              <a:rPr lang="it-IT" sz="2800" b="1" dirty="0" err="1" smtClean="0">
                <a:latin typeface="+mj-lt"/>
              </a:rPr>
              <a:t>accorgesene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pPr algn="just">
              <a:buNone/>
            </a:pPr>
            <a:r>
              <a:rPr lang="it-IT" b="1" dirty="0" smtClean="0"/>
              <a:t>Il compito del pattern progettato è quello di portare un modello a oggetti in un database relazionale. </a:t>
            </a:r>
            <a:r>
              <a:rPr lang="it-IT" dirty="0" smtClean="0"/>
              <a:t>Questa operazioni è molto complessa in quanto, pur potendo avere dei punti di contatto, si tratta di due paradigmi differenti, in particolare quando ci riferiamo alle relazioni.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32879" y="428604"/>
            <a:ext cx="62261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>
                <a:latin typeface="+mj-lt"/>
              </a:rPr>
              <a:t>Diagramma delle classi- DA MODIFICARE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4" name="Immagine 3" descr="DbBea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56939"/>
            <a:ext cx="7992888" cy="45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</a:t>
            </a:r>
            <a:r>
              <a:rPr lang="it-IT" dirty="0" smtClean="0"/>
              <a:t>tabella </a:t>
            </a:r>
            <a:r>
              <a:rPr lang="it-IT" dirty="0" smtClean="0"/>
              <a:t>del database. Nel nostro caso vi è </a:t>
            </a:r>
            <a:r>
              <a:rPr lang="it-IT" dirty="0" smtClean="0"/>
              <a:t>un'unica classe(Tabella</a:t>
            </a:r>
            <a:r>
              <a:rPr lang="it-IT" dirty="0" smtClean="0"/>
              <a:t>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</a:t>
            </a:r>
            <a:r>
              <a:rPr lang="it-IT" dirty="0" smtClean="0"/>
              <a:t>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 ed al suo interno contiene dei metodi generici per eseguire delle </a:t>
            </a:r>
            <a:r>
              <a:rPr lang="it-IT" dirty="0" err="1" smtClean="0"/>
              <a:t>query</a:t>
            </a:r>
            <a:r>
              <a:rPr lang="it-IT" dirty="0" smtClean="0"/>
              <a:t> sul database del sistema</a:t>
            </a:r>
            <a:r>
              <a:rPr lang="it-IT" dirty="0" smtClean="0"/>
              <a:t>.</a:t>
            </a:r>
            <a:endParaRPr lang="it-IT" dirty="0" smtClean="0"/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</a:t>
            </a:r>
            <a:r>
              <a:rPr lang="it-IT" dirty="0" smtClean="0"/>
              <a:t>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pattern</a:t>
            </a: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</a:t>
            </a:r>
            <a:r>
              <a:rPr lang="it-IT" dirty="0" smtClean="0"/>
              <a:t> che devono essere implementati ai </a:t>
            </a:r>
            <a:r>
              <a:rPr lang="it-IT" dirty="0" smtClean="0"/>
              <a:t>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DbBeans</a:t>
            </a:r>
            <a:r>
              <a:rPr lang="it-IT" dirty="0" smtClean="0"/>
              <a:t> è una classe che </a:t>
            </a:r>
            <a:r>
              <a:rPr lang="it-IT" dirty="0" smtClean="0"/>
              <a:t>implementa metodi </a:t>
            </a:r>
            <a:r>
              <a:rPr lang="it-IT" dirty="0" smtClean="0"/>
              <a:t>per effettuare le operazioni più comuni sul database 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smtClean="0"/>
              <a:t>e contiene </a:t>
            </a:r>
            <a:r>
              <a:rPr lang="it-IT" dirty="0" smtClean="0"/>
              <a:t>un </a:t>
            </a:r>
            <a:r>
              <a:rPr lang="it-IT" dirty="0" smtClean="0"/>
              <a:t>oggetto </a:t>
            </a:r>
            <a:r>
              <a:rPr lang="it-IT" i="1" dirty="0" smtClean="0"/>
              <a:t>Tabella</a:t>
            </a:r>
            <a:r>
              <a:rPr lang="it-IT" dirty="0" smtClean="0"/>
              <a:t> </a:t>
            </a:r>
            <a:r>
              <a:rPr lang="it-IT" dirty="0" smtClean="0"/>
              <a:t>che verrà istanziato da ogni classe che estende </a:t>
            </a:r>
            <a:r>
              <a:rPr lang="it-IT" dirty="0" err="1" smtClean="0"/>
              <a:t>estende</a:t>
            </a:r>
            <a:r>
              <a:rPr lang="it-IT" dirty="0" smtClean="0"/>
              <a:t> la suddetta. </a:t>
            </a: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755</TotalTime>
  <Words>538</Words>
  <Application>Microsoft Office PowerPoint</Application>
  <PresentationFormat>Presentazione su schermo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66</cp:revision>
  <dcterms:created xsi:type="dcterms:W3CDTF">2012-12-23T12:37:08Z</dcterms:created>
  <dcterms:modified xsi:type="dcterms:W3CDTF">2012-12-28T20:29:32Z</dcterms:modified>
</cp:coreProperties>
</file>