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6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81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317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75" r:id="rId93"/>
    <p:sldId id="373" r:id="rId94"/>
    <p:sldId id="374" r:id="rId9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6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93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  <a:endParaRPr lang="it-IT" dirty="0" smtClean="0"/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</a:t>
            </a:r>
            <a:r>
              <a:rPr lang="it-IT" dirty="0" smtClean="0"/>
              <a:t>browser</a:t>
            </a:r>
          </a:p>
          <a:p>
            <a:pPr lvl="2"/>
            <a:r>
              <a:rPr lang="it-IT" dirty="0" smtClean="0"/>
              <a:t>Salvataggio in bozze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</a:t>
            </a:r>
            <a:r>
              <a:rPr lang="it-IT" dirty="0" smtClean="0"/>
              <a:t>Domanda</a:t>
            </a:r>
            <a:endParaRPr lang="it-IT" dirty="0" smtClean="0"/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</a:t>
            </a:r>
            <a:r>
              <a:rPr lang="it-IT" dirty="0" smtClean="0"/>
              <a:t>utenti</a:t>
            </a:r>
          </a:p>
          <a:p>
            <a:pPr lvl="1"/>
            <a:r>
              <a:rPr lang="it-IT" dirty="0" smtClean="0"/>
              <a:t>Affrontato nell’ottica dell’estendibilità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</a:t>
            </a:r>
            <a:r>
              <a:rPr lang="it-IT" dirty="0" err="1" smtClean="0"/>
              <a:t>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</a:t>
            </a:r>
            <a:r>
              <a:rPr lang="it-IT" sz="2800" dirty="0" smtClean="0"/>
              <a:t>usa </a:t>
            </a:r>
            <a:r>
              <a:rPr lang="it-IT" sz="2800" dirty="0" smtClean="0"/>
              <a:t>un </a:t>
            </a:r>
            <a:r>
              <a:rPr lang="it-IT" sz="2800" dirty="0" smtClean="0"/>
              <a:t>solo metodo di invio senza badare al tipo di </a:t>
            </a:r>
            <a:r>
              <a:rPr lang="it-IT" sz="2800" dirty="0" smtClean="0"/>
              <a:t>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</a:t>
            </a:r>
            <a:r>
              <a:rPr lang="it-IT" dirty="0" smtClean="0"/>
              <a:t>revisionata</a:t>
            </a:r>
            <a:r>
              <a:rPr lang="it-IT" smtClean="0"/>
              <a:t>, incrocio)</a:t>
            </a:r>
            <a:endParaRPr lang="it-IT" dirty="0" smtClean="0"/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423</TotalTime>
  <Words>2889</Words>
  <Application>Microsoft Office PowerPoint</Application>
  <PresentationFormat>Presentazione su schermo (4:3)</PresentationFormat>
  <Paragraphs>590</Paragraphs>
  <Slides>94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94</vt:i4>
      </vt:variant>
    </vt:vector>
  </HeadingPairs>
  <TitlesOfParts>
    <vt:vector size="9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50</cp:revision>
  <dcterms:created xsi:type="dcterms:W3CDTF">2012-12-23T12:37:08Z</dcterms:created>
  <dcterms:modified xsi:type="dcterms:W3CDTF">2013-01-03T10:55:28Z</dcterms:modified>
</cp:coreProperties>
</file>