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6571" autoAdjust="0"/>
  </p:normalViewPr>
  <p:slideViewPr>
    <p:cSldViewPr>
      <p:cViewPr varScale="1">
        <p:scale>
          <a:sx n="60" d="100"/>
          <a:sy n="60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38:47.282" idx="1">
    <p:pos x="10" y="10"/>
    <p:text>Potrebbe non servire, in dipendenza di cosa dicono gli altri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0:46.020" idx="2">
    <p:pos x="2" y="10"/>
    <p:text>Molto belle, queste tre slide, però assicurati di non sovrapporti ad altri degli altri team, come argomenti.
Puoi controllare le bozze che girano su svn.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1:42.142" idx="3">
    <p:pos x="10" y="10"/>
    <p:text>Se possibile, parti subito col diagramma.
Per una maggiore leggibilità, esportalo in un formato vettoriale (svg, wmf, ...).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4:57.761" idx="6">
    <p:pos x="10" y="10"/>
    <p:text>Per ricapitolare, potrebbe essere utile se, nel diagramma, inserisci le specializzazioni dell'attore EventPlanner.
Leggendo utente del sistema, uno un'idea se la fa. EventPlanner, invece, a meno di ricordarlo, è difficilmente ricollegabile.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4">
    <p:pos x="10" y="10"/>
    <p:text>Anche se non sono i tuoi, potrebbe essere una buona idea far riferimento ai casi d'uso relativi.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3:32.326" idx="5">
    <p:pos x="5647" y="1196"/>
    <p:text>E' un'affermazione forte, dovresti motivare le ragioni di questa scelta, almeno a voce.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9:20.556" idx="8">
    <p:pos x="10" y="10"/>
    <p:text>Ti ho aggiunto delle note sotto. Risistemale in modo che non sembrino mie.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</a:t>
            </a:r>
            <a:r>
              <a:rPr lang="it-IT" baseline="0" dirty="0" smtClean="0"/>
              <a:t> possibile cancellare un evento. Per rimuoverlo bisogna essere l’autore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</a:t>
            </a:r>
            <a:r>
              <a:rPr lang="it-IT" baseline="0" dirty="0" smtClean="0"/>
              <a:t>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</a:t>
            </a:r>
            <a:r>
              <a:rPr lang="it-IT" baseline="0" dirty="0" smtClean="0"/>
              <a:t>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Visualizza</a:t>
            </a:r>
            <a:r>
              <a:rPr lang="it-IT" baseline="0" dirty="0" smtClean="0"/>
              <a:t> eventi. Tramite un calendario è possibile selezionare il giorno per il quale vogliamo mostrare gli eventi. Gli eventi sono : Filtrati (Genitore vede solo quelli di suo figlio, Staff modifica solo i propri eventi e visualizza gli eventi degli altri).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inserire un evento</a:t>
            </a:r>
            <a:r>
              <a:rPr lang="it-IT" baseline="0" dirty="0" smtClean="0"/>
              <a:t> compilando un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(con controlli su ogni campo </a:t>
            </a:r>
            <a:r>
              <a:rPr lang="it-IT" baseline="0" dirty="0" err="1" smtClean="0"/>
              <a:t>pre</a:t>
            </a:r>
            <a:r>
              <a:rPr lang="it-IT" baseline="0" dirty="0" smtClean="0"/>
              <a:t> invio). Si può allegare un file contenente il programma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modificare</a:t>
            </a:r>
            <a:r>
              <a:rPr lang="it-IT" baseline="0" dirty="0" smtClean="0"/>
              <a:t> un evento cliccando il tasto modifica. Per questioni di ottimizzazione la modifica di un evento </a:t>
            </a:r>
            <a:r>
              <a:rPr lang="it-IT" baseline="0" dirty="0" err="1" smtClean="0"/>
              <a:t>precarica</a:t>
            </a:r>
            <a:r>
              <a:rPr lang="it-IT" baseline="0" dirty="0" smtClean="0"/>
              <a:t> nella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i dati già presenti e permette allo staff di modificarli. E’ possibile modificare solo un evento creato dalla stessa persona che sta effettuando la modifica. L’allegato può essere ricaricato.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517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 Di</a:t>
                      </a:r>
                      <a:r>
                        <a:rPr lang="it-IT" sz="1400" baseline="0" dirty="0" smtClean="0">
                          <a:effectLst/>
                        </a:rPr>
                        <a:t>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&lt;matricola</a:t>
                      </a:r>
                      <a:r>
                        <a:rPr lang="it-IT" sz="1400" baseline="0" dirty="0" smtClean="0">
                          <a:effectLst/>
                        </a:rPr>
                        <a:t> qui&gt;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Modifica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modificare solo un evento creato dalla stessa persona che vuole effettuare la modifica. </a:t>
            </a:r>
          </a:p>
        </p:txBody>
      </p:sp>
      <p:pic>
        <p:nvPicPr>
          <p:cNvPr id="5122" name="Picture 2" descr="C:\Users\Amministratore\Desktop\eventi\modifi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7786742" cy="3887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Rimozione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cancellare un evento. Per farlo bisogna essere l’autore dell’evento che decidiamo di eliminare.</a:t>
            </a:r>
          </a:p>
        </p:txBody>
      </p:sp>
      <p:pic>
        <p:nvPicPr>
          <p:cNvPr id="6146" name="Picture 2" descr="C:\Users\Amministratore\Desktop\eventi\elimi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7815279" cy="3913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786190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Iscrizione Utenti</a:t>
            </a:r>
          </a:p>
          <a:p>
            <a:pPr lvl="1"/>
            <a:r>
              <a:rPr lang="it-IT" dirty="0" smtClean="0"/>
              <a:t> Registrazione Dati personali</a:t>
            </a:r>
          </a:p>
          <a:p>
            <a:pPr lvl="1"/>
            <a:r>
              <a:rPr lang="it-IT" dirty="0" smtClean="0"/>
              <a:t> Gestione dei pagamenti </a:t>
            </a:r>
          </a:p>
          <a:p>
            <a:pPr lvl="1"/>
            <a:r>
              <a:rPr lang="it-IT" dirty="0" smtClean="0"/>
              <a:t> Questionari anonimi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Login</a:t>
            </a:r>
          </a:p>
          <a:p>
            <a:pPr lvl="1"/>
            <a:r>
              <a:rPr lang="it-IT" dirty="0" smtClean="0"/>
              <a:t>Modifica dati iscritto</a:t>
            </a:r>
          </a:p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Attraverso una semplice interfaccia grafica gli utenti potranno facilmente e velocemente apprendere il funzionamento del sistema.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Il nostro sistema permette di gestire gli eventi che coinvolgono gli iscritti all’asilo.</a:t>
            </a:r>
          </a:p>
          <a:p>
            <a:pPr algn="just"/>
            <a:r>
              <a:rPr lang="it-IT" sz="2600" dirty="0" smtClean="0"/>
              <a:t>Alcune delle possibili operazioni sono 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Eventi</a:t>
            </a:r>
          </a:p>
          <a:p>
            <a:pPr lvl="1"/>
            <a:r>
              <a:rPr lang="it-IT" dirty="0" smtClean="0"/>
              <a:t>Inserimento Eventi</a:t>
            </a:r>
          </a:p>
          <a:p>
            <a:pPr lvl="1"/>
            <a:r>
              <a:rPr lang="it-IT" dirty="0" smtClean="0"/>
              <a:t>Modifica Eventi</a:t>
            </a:r>
          </a:p>
          <a:p>
            <a:pPr lvl="1"/>
            <a:r>
              <a:rPr lang="it-IT" dirty="0" smtClean="0"/>
              <a:t>Rimozione Eventi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230883"/>
            <a:ext cx="6858048" cy="562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Visualizzazione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Selezionando un giorno dal calendario è possibile visualizzare tutti gli eventi per quella specifica data.</a:t>
            </a:r>
          </a:p>
        </p:txBody>
      </p:sp>
      <p:pic>
        <p:nvPicPr>
          <p:cNvPr id="3" name="Picture 2" descr="C:\Users\Amministratore\Desktop\eventi\ca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786059"/>
            <a:ext cx="6357982" cy="3164082"/>
          </a:xfrm>
          <a:prstGeom prst="rect">
            <a:avLst/>
          </a:prstGeom>
          <a:noFill/>
        </p:spPr>
      </p:pic>
      <p:pic>
        <p:nvPicPr>
          <p:cNvPr id="3075" name="Picture 3" descr="C:\Users\Amministratore\Desktop\eventi\lis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214818"/>
            <a:ext cx="5000660" cy="2504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Inserimento Evento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Il Personale selezionato è abilitato ad inserire degli eventi tramite un apposito </a:t>
            </a:r>
            <a:r>
              <a:rPr lang="it-IT" sz="2400" dirty="0" err="1" smtClean="0"/>
              <a:t>form</a:t>
            </a:r>
            <a:r>
              <a:rPr lang="it-IT" sz="2400" dirty="0" smtClean="0"/>
              <a:t>. E’ possibile allegare un file contenente il programma dell’evento.</a:t>
            </a:r>
          </a:p>
        </p:txBody>
      </p:sp>
      <p:pic>
        <p:nvPicPr>
          <p:cNvPr id="4098" name="Picture 2" descr="C:\Users\Amministratore\Desktop\eventi\inseri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078521"/>
            <a:ext cx="7570794" cy="377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714</TotalTime>
  <Words>825</Words>
  <Application>Microsoft Office PowerPoint</Application>
  <PresentationFormat>Presentazione su schermo (4:3)</PresentationFormat>
  <Paragraphs>80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Luca Di Costanzo</dc:creator>
  <cp:keywords>@silo</cp:keywords>
  <cp:lastModifiedBy>Amministratore</cp:lastModifiedBy>
  <cp:revision>54</cp:revision>
  <dcterms:created xsi:type="dcterms:W3CDTF">2012-12-23T12:37:08Z</dcterms:created>
  <dcterms:modified xsi:type="dcterms:W3CDTF">2013-01-02T16:04:40Z</dcterms:modified>
</cp:coreProperties>
</file>