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8" r:id="rId3"/>
    <p:sldId id="259" r:id="rId4"/>
    <p:sldId id="260" r:id="rId5"/>
    <p:sldId id="268" r:id="rId6"/>
    <p:sldId id="275" r:id="rId7"/>
    <p:sldId id="267" r:id="rId8"/>
    <p:sldId id="269" r:id="rId9"/>
    <p:sldId id="270" r:id="rId10"/>
    <p:sldId id="264" r:id="rId11"/>
    <p:sldId id="266" r:id="rId12"/>
    <p:sldId id="276" r:id="rId13"/>
    <p:sldId id="265" r:id="rId14"/>
    <p:sldId id="271" r:id="rId15"/>
    <p:sldId id="272" r:id="rId16"/>
    <p:sldId id="273" r:id="rId17"/>
    <p:sldId id="274" r:id="rId1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
    <p:pos x="1265" y="2365"/>
    <p:text>Degli attori del nostro sottosistema dovrebbe parlare già Luigi.
Ad ogni modo, se possibile, usa una nuova immagine, con solo gli attori nostri. Questa qui è poco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1">
    <p:pos x="10" y="10"/>
    <p:text>Ti consiglio di ispirarti alla slide di Marco, che ha messo proprio i requisiti funzionali presi dal RAD.
Questa parte qui ti conviene comunque metterla, perché spiega perché stai parlando di questo.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2">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3">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4">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38.820" idx="6">
    <p:pos x="2906" y="1909"/>
    <p:text>Credo che qui dovresti esprimere le cose in un modo diverso. Fatto così, dici tutto e non dici niente...
E' chiaro che è mancato il tempo, però forse dovresti includere qualche suggerimento su come si sarebbe potuto fare qualcosa di diverso.</p:text>
  </p:cm>
  <p:cm authorId="0" dt="2012-12-30T13:51:54.457" idx="7">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3:52:24.075" idx="8">
    <p:pos x="3662" y="1367"/>
    <p:text>In realtà qui i Kids fanno meglio</p:text>
  </p:cm>
  <p:cm authorId="0" dt="2012-12-30T13:53:29.020" idx="9">
    <p:pos x="5545" y="1883"/>
    <p:text>Magari, potresti fare qualche slide, per giustificare questa affermazione, in cui fai vedere le checklist e i fogli di V&amp;V con relativi errori, e come questi errori sono stati corretti.</p:text>
  </p:cm>
  <p:cm authorId="0" dt="2012-12-30T13:55:16.680" idx="10">
    <p:pos x="4969" y="2227"/>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266527793"/>
              </p:ext>
            </p:extLst>
          </p:nvPr>
        </p:nvGraphicFramePr>
        <p:xfrm>
          <a:off x="179512" y="5517232"/>
          <a:ext cx="2051720" cy="1089471"/>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0510200567</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876256" y="5877272"/>
          <a:ext cx="2051720" cy="72631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3"/>
            <a:ext cx="9144000" cy="646331"/>
          </a:xfrm>
          <a:prstGeom prst="rect">
            <a:avLst/>
          </a:prstGeom>
          <a:noFill/>
        </p:spPr>
        <p:txBody>
          <a:bodyPr wrap="square" rtlCol="0">
            <a:spAutoFit/>
          </a:bodyPr>
          <a:lstStyle/>
          <a:p>
            <a:pPr algn="ctr"/>
            <a:r>
              <a:rPr lang="it-IT" sz="3600" b="1" dirty="0" smtClean="0"/>
              <a:t>Tirocinanti </a:t>
            </a:r>
            <a:endParaRPr lang="it-IT" sz="3600" b="1" dirty="0"/>
          </a:p>
        </p:txBody>
      </p:sp>
      <p:sp>
        <p:nvSpPr>
          <p:cNvPr id="3" name="CasellaDiTesto 2"/>
          <p:cNvSpPr txBox="1"/>
          <p:nvPr/>
        </p:nvSpPr>
        <p:spPr>
          <a:xfrm>
            <a:off x="0" y="2132856"/>
            <a:ext cx="9144000" cy="1938992"/>
          </a:xfrm>
          <a:prstGeom prst="rect">
            <a:avLst/>
          </a:prstGeom>
          <a:noFill/>
        </p:spPr>
        <p:txBody>
          <a:bodyPr wrap="square" rtlCol="0">
            <a:spAutoFit/>
          </a:bodyPr>
          <a:lstStyle/>
          <a:p>
            <a:r>
              <a:rPr lang="it-IT" sz="2400" dirty="0"/>
              <a:t>Questa funzionalità è stata quella che ci ha impegnati maggiormente.</a:t>
            </a:r>
          </a:p>
          <a:p>
            <a:r>
              <a:rPr lang="it-IT" sz="2400" dirty="0"/>
              <a:t>Infatti in una prima analisi erano stati riscontrati solo 6 casi d’uso, poi in corso d’opera, man mano che il progetto prendeva forma e acquisivamo nuove informazioni su come dovevano interagire i tirocinanti con il sistema i casi d’uso sono diventati 19.</a:t>
            </a:r>
            <a:endParaRPr lang="it-IT" sz="2400" dirty="0"/>
          </a:p>
        </p:txBody>
      </p:sp>
    </p:spTree>
    <p:extLst>
      <p:ext uri="{BB962C8B-B14F-4D97-AF65-F5344CB8AC3E}">
        <p14:creationId xmlns:p14="http://schemas.microsoft.com/office/powerpoint/2010/main" val="2537338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val="1296864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20688"/>
            <a:ext cx="9144000" cy="707886"/>
          </a:xfrm>
          <a:prstGeom prst="rect">
            <a:avLst/>
          </a:prstGeom>
          <a:noFill/>
        </p:spPr>
        <p:txBody>
          <a:bodyPr wrap="square" rtlCol="0">
            <a:spAutoFit/>
          </a:bodyPr>
          <a:lstStyle/>
          <a:p>
            <a:pPr algn="ctr"/>
            <a:r>
              <a:rPr lang="it-IT" sz="4000" dirty="0" smtClean="0"/>
              <a:t>Es. </a:t>
            </a:r>
            <a:r>
              <a:rPr lang="it-IT" sz="4000" dirty="0" err="1" smtClean="0"/>
              <a:t>Mockups</a:t>
            </a:r>
            <a:endParaRPr lang="it-IT" sz="40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7402"/>
            <a:ext cx="9144000" cy="3083196"/>
          </a:xfrm>
          <a:prstGeom prst="rect">
            <a:avLst/>
          </a:prstGeom>
        </p:spPr>
      </p:pic>
      <p:sp>
        <p:nvSpPr>
          <p:cNvPr id="4" name="CasellaDiTesto 3"/>
          <p:cNvSpPr txBox="1"/>
          <p:nvPr/>
        </p:nvSpPr>
        <p:spPr>
          <a:xfrm>
            <a:off x="161764" y="4970598"/>
            <a:ext cx="8820472" cy="369332"/>
          </a:xfrm>
          <a:prstGeom prst="rect">
            <a:avLst/>
          </a:prstGeom>
          <a:noFill/>
        </p:spPr>
        <p:txBody>
          <a:bodyPr wrap="square" rtlCol="0">
            <a:spAutoFit/>
          </a:bodyPr>
          <a:lstStyle/>
          <a:p>
            <a:pPr algn="ctr"/>
            <a:r>
              <a:rPr lang="it-IT" dirty="0"/>
              <a:t>MKUP_M_31-32-33-34_Registro Tirocinanti</a:t>
            </a:r>
          </a:p>
        </p:txBody>
      </p:sp>
    </p:spTree>
    <p:extLst>
      <p:ext uri="{BB962C8B-B14F-4D97-AF65-F5344CB8AC3E}">
        <p14:creationId xmlns:p14="http://schemas.microsoft.com/office/powerpoint/2010/main" val="51892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3" y="1700808"/>
            <a:ext cx="7056784" cy="4363059"/>
          </a:xfrm>
          <a:prstGeom prst="rect">
            <a:avLst/>
          </a:prstGeom>
        </p:spPr>
      </p:pic>
    </p:spTree>
    <p:extLst>
      <p:ext uri="{BB962C8B-B14F-4D97-AF65-F5344CB8AC3E}">
        <p14:creationId xmlns:p14="http://schemas.microsoft.com/office/powerpoint/2010/main" val="413642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dirty="0" err="1" smtClean="0"/>
              <a:t>SD_Tirocinanti</a:t>
            </a:r>
            <a:endParaRPr lang="it-IT" dirty="0"/>
          </a:p>
        </p:txBody>
      </p:sp>
    </p:spTree>
    <p:extLst>
      <p:ext uri="{BB962C8B-B14F-4D97-AF65-F5344CB8AC3E}">
        <p14:creationId xmlns:p14="http://schemas.microsoft.com/office/powerpoint/2010/main" val="253570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0" y="1700808"/>
            <a:ext cx="9144000" cy="3785652"/>
          </a:xfrm>
          <a:prstGeom prst="rect">
            <a:avLst/>
          </a:prstGeom>
          <a:noFill/>
        </p:spPr>
        <p:txBody>
          <a:bodyPr wrap="square" rtlCol="0">
            <a:spAutoFit/>
          </a:bodyPr>
          <a:lstStyle/>
          <a:p>
            <a:r>
              <a:rPr lang="it-IT" sz="2400" dirty="0" smtClean="0">
                <a:solidFill>
                  <a:srgbClr val="FF0000"/>
                </a:solidFill>
              </a:rPr>
              <a:t>Contro</a:t>
            </a:r>
          </a:p>
          <a:p>
            <a:r>
              <a:rPr lang="it-IT" sz="2400" dirty="0" smtClean="0"/>
              <a:t>Come detto già in precedenza in una diapositiva, un problema che abbiamo riscontrato nella stesura del RAD, è stato quello dei tirocinanti.</a:t>
            </a:r>
          </a:p>
          <a:p>
            <a:r>
              <a:rPr lang="it-IT" sz="2400" dirty="0" smtClean="0"/>
              <a:t>In corso d’opera quando abbiamo appreso meglio tutti i requisiti riguardanti i tirocinanti, abbiamo dovuto modificare tutto quello che avevamo fatto in precedenza.  Aggiungere altri </a:t>
            </a:r>
            <a:r>
              <a:rPr lang="it-IT" sz="2400" u="sng" dirty="0" smtClean="0"/>
              <a:t>casi d’uso</a:t>
            </a:r>
            <a:r>
              <a:rPr lang="it-IT" sz="2400" dirty="0" smtClean="0"/>
              <a:t>, modificare i </a:t>
            </a:r>
            <a:r>
              <a:rPr lang="it-IT" sz="2400" u="sng" dirty="0" smtClean="0"/>
              <a:t>requisiti</a:t>
            </a:r>
            <a:r>
              <a:rPr lang="it-IT" sz="2400" dirty="0" smtClean="0"/>
              <a:t> esistenti, aggiornare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Tutto questo ha richiesto un maggior impegno che all’inizio non era stato programmato.</a:t>
            </a:r>
          </a:p>
          <a:p>
            <a:r>
              <a:rPr lang="it-IT" sz="2400" dirty="0" smtClean="0"/>
              <a:t> </a:t>
            </a:r>
            <a:endParaRPr lang="it-IT" sz="2400" dirty="0"/>
          </a:p>
        </p:txBody>
      </p:sp>
    </p:spTree>
    <p:extLst>
      <p:ext uri="{BB962C8B-B14F-4D97-AF65-F5344CB8AC3E}">
        <p14:creationId xmlns:p14="http://schemas.microsoft.com/office/powerpoint/2010/main" val="217600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1477328"/>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a:t>
            </a:r>
            <a:r>
              <a:rPr lang="it-IT" dirty="0" smtClean="0">
                <a:latin typeface="Arial" pitchFamily="34" charset="0"/>
                <a:cs typeface="Arial" pitchFamily="34" charset="0"/>
              </a:rPr>
              <a:t>non </a:t>
            </a:r>
            <a:r>
              <a:rPr lang="it-IT" dirty="0">
                <a:latin typeface="Arial" pitchFamily="34" charset="0"/>
                <a:cs typeface="Arial" pitchFamily="34" charset="0"/>
              </a:rPr>
              <a:t>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 </a:t>
            </a:r>
            <a:r>
              <a:rPr lang="it-IT" dirty="0" smtClean="0">
                <a:latin typeface="Arial" pitchFamily="34" charset="0"/>
                <a:cs typeface="Arial" pitchFamily="34" charset="0"/>
              </a:rPr>
              <a:t>una volta superate le prime difficoltà, il lavoro </a:t>
            </a:r>
            <a:r>
              <a:rPr lang="it-IT" dirty="0" smtClean="0">
                <a:latin typeface="Arial" pitchFamily="34" charset="0"/>
                <a:cs typeface="Arial" pitchFamily="34" charset="0"/>
              </a:rPr>
              <a:t>è continuato in </a:t>
            </a:r>
            <a:r>
              <a:rPr lang="it-IT" dirty="0" smtClean="0">
                <a:latin typeface="Arial" pitchFamily="34" charset="0"/>
                <a:cs typeface="Arial" pitchFamily="34" charset="0"/>
              </a:rPr>
              <a:t>modo uniforme.</a:t>
            </a:r>
          </a:p>
          <a:p>
            <a:r>
              <a:rPr lang="it-IT" dirty="0" smtClean="0">
                <a:latin typeface="Arial" pitchFamily="34" charset="0"/>
                <a:cs typeface="Arial" pitchFamily="34" charset="0"/>
              </a:rPr>
              <a:t>Il RAD </a:t>
            </a:r>
            <a:r>
              <a:rPr lang="it-IT" dirty="0" smtClean="0">
                <a:latin typeface="Arial" pitchFamily="34" charset="0"/>
                <a:cs typeface="Arial" pitchFamily="34" charset="0"/>
              </a:rPr>
              <a:t>è stato raffinato  con l’aumentare delle conoscenze sulla materia.</a:t>
            </a:r>
          </a:p>
          <a:p>
            <a:r>
              <a:rPr lang="it-IT" dirty="0" smtClean="0">
                <a:latin typeface="Arial" pitchFamily="34" charset="0"/>
                <a:cs typeface="Arial" pitchFamily="34" charset="0"/>
              </a:rPr>
              <a:t>Non </a:t>
            </a:r>
            <a:r>
              <a:rPr lang="it-IT" dirty="0">
                <a:latin typeface="Arial" pitchFamily="34" charset="0"/>
                <a:cs typeface="Arial" pitchFamily="34" charset="0"/>
              </a:rPr>
              <a:t>è stato difficile comunicare con </a:t>
            </a:r>
            <a:r>
              <a:rPr lang="it-IT" dirty="0" smtClean="0">
                <a:latin typeface="Arial" pitchFamily="34" charset="0"/>
                <a:cs typeface="Arial" pitchFamily="34" charset="0"/>
              </a:rPr>
              <a:t>i </a:t>
            </a:r>
            <a:r>
              <a:rPr lang="it-IT" dirty="0">
                <a:latin typeface="Arial" pitchFamily="34" charset="0"/>
                <a:cs typeface="Arial" pitchFamily="34" charset="0"/>
              </a:rPr>
              <a:t>team per suddividere il </a:t>
            </a:r>
            <a:r>
              <a:rPr lang="it-IT" dirty="0" smtClean="0">
                <a:latin typeface="Arial" pitchFamily="34" charset="0"/>
                <a:cs typeface="Arial" pitchFamily="34" charset="0"/>
              </a:rPr>
              <a:t>lavoro</a:t>
            </a:r>
            <a:r>
              <a:rPr lang="it-IT" dirty="0" smtClean="0">
                <a:latin typeface="Arial" pitchFamily="34" charset="0"/>
                <a:cs typeface="Arial" pitchFamily="34" charset="0"/>
              </a:rPr>
              <a:t>.</a:t>
            </a:r>
            <a:endParaRPr lang="it-IT" dirty="0" smtClean="0">
              <a:latin typeface="Arial" pitchFamily="34" charset="0"/>
              <a:cs typeface="Arial" pitchFamily="34" charset="0"/>
            </a:endParaRPr>
          </a:p>
        </p:txBody>
      </p:sp>
    </p:spTree>
    <p:extLst>
      <p:ext uri="{BB962C8B-B14F-4D97-AF65-F5344CB8AC3E}">
        <p14:creationId xmlns:p14="http://schemas.microsoft.com/office/powerpoint/2010/main" val="957313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val="231476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260648"/>
            <a:ext cx="8712968" cy="830997"/>
          </a:xfrm>
          <a:prstGeom prst="rect">
            <a:avLst/>
          </a:prstGeom>
          <a:noFill/>
        </p:spPr>
        <p:txBody>
          <a:bodyPr wrap="square" rtlCol="0">
            <a:spAutoFit/>
          </a:bodyPr>
          <a:lstStyle/>
          <a:p>
            <a:pPr algn="ctr"/>
            <a:r>
              <a:rPr lang="it-IT" sz="4800" b="1" dirty="0" smtClean="0"/>
              <a:t>Attori</a:t>
            </a:r>
            <a:endParaRPr lang="it-IT" sz="4800" b="1"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0641" y="1091646"/>
            <a:ext cx="5009524" cy="5643782"/>
          </a:xfrm>
          <a:prstGeom prst="rect">
            <a:avLst/>
          </a:prstGeom>
        </p:spPr>
      </p:pic>
    </p:spTree>
    <p:extLst>
      <p:ext uri="{BB962C8B-B14F-4D97-AF65-F5344CB8AC3E}">
        <p14:creationId xmlns:p14="http://schemas.microsoft.com/office/powerpoint/2010/main" val="1421053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124744"/>
            <a:ext cx="9144000" cy="1323439"/>
          </a:xfrm>
          <a:prstGeom prst="rect">
            <a:avLst/>
          </a:prstGeom>
          <a:noFill/>
        </p:spPr>
        <p:txBody>
          <a:bodyPr wrap="square" rtlCol="0">
            <a:spAutoFit/>
          </a:bodyPr>
          <a:lstStyle/>
          <a:p>
            <a:pPr algn="ctr"/>
            <a:r>
              <a:rPr lang="it-IT" sz="4800" b="1" dirty="0" smtClean="0"/>
              <a:t>Tirocinanti</a:t>
            </a:r>
          </a:p>
          <a:p>
            <a:pPr algn="ctr"/>
            <a:r>
              <a:rPr lang="it-IT" sz="3200" b="1" dirty="0" smtClean="0"/>
              <a:t>Requisiti funzionali</a:t>
            </a:r>
            <a:endParaRPr lang="it-IT" sz="3200" b="1" dirty="0"/>
          </a:p>
        </p:txBody>
      </p:sp>
      <p:sp>
        <p:nvSpPr>
          <p:cNvPr id="4" name="CasellaDiTesto 3"/>
          <p:cNvSpPr txBox="1"/>
          <p:nvPr/>
        </p:nvSpPr>
        <p:spPr>
          <a:xfrm>
            <a:off x="0" y="2204864"/>
            <a:ext cx="9144000" cy="3170099"/>
          </a:xfrm>
          <a:prstGeom prst="rect">
            <a:avLst/>
          </a:prstGeom>
          <a:noFill/>
        </p:spPr>
        <p:txBody>
          <a:bodyPr wrap="square" rtlCol="0">
            <a:spAutoFit/>
          </a:bodyPr>
          <a:lstStyle/>
          <a:p>
            <a:endParaRPr lang="it-IT" sz="2000" dirty="0" smtClean="0"/>
          </a:p>
          <a:p>
            <a:pPr marL="342900" indent="-342900">
              <a:buFont typeface="Arial" pitchFamily="34" charset="0"/>
              <a:buChar char="•"/>
            </a:pPr>
            <a:r>
              <a:rPr lang="it-IT" sz="2000" b="1" dirty="0" smtClean="0"/>
              <a:t>RF_M_2.10 </a:t>
            </a:r>
            <a:r>
              <a:rPr lang="it-IT" sz="2000" dirty="0" smtClean="0"/>
              <a:t>Possibilità </a:t>
            </a:r>
            <a:r>
              <a:rPr lang="it-IT" sz="2000" dirty="0"/>
              <a:t>di visualizzare il registro delle attività del tirocinante da parte del tirocinante, responsabile tirocini e della segreteria dell'asilo</a:t>
            </a:r>
          </a:p>
          <a:p>
            <a:endParaRPr lang="it-IT" sz="2000" dirty="0"/>
          </a:p>
          <a:p>
            <a:pPr marL="342900" indent="-342900">
              <a:buFont typeface="Arial" pitchFamily="34" charset="0"/>
              <a:buChar char="•"/>
            </a:pPr>
            <a:r>
              <a:rPr lang="it-IT" sz="2000" b="1" dirty="0"/>
              <a:t>RF_M_2.14</a:t>
            </a:r>
            <a:r>
              <a:rPr lang="it-IT" sz="2000" dirty="0"/>
              <a:t>Possibilità di poter contestare l'allocazione da parte del </a:t>
            </a:r>
            <a:r>
              <a:rPr lang="it-IT" sz="2000" dirty="0" smtClean="0"/>
              <a:t>tirocinante</a:t>
            </a:r>
            <a:r>
              <a:rPr lang="it-IT" sz="2000" dirty="0"/>
              <a:t>.</a:t>
            </a:r>
          </a:p>
          <a:p>
            <a:endParaRPr lang="it-IT" sz="2000" dirty="0"/>
          </a:p>
          <a:p>
            <a:endParaRPr lang="it-IT" sz="2000" dirty="0"/>
          </a:p>
          <a:p>
            <a:endParaRPr lang="it-IT" sz="2000" dirty="0"/>
          </a:p>
          <a:p>
            <a:r>
              <a:rPr lang="it-IT" sz="2000" dirty="0" smtClean="0"/>
              <a:t> </a:t>
            </a:r>
            <a:endParaRPr lang="it-IT" sz="2000" dirty="0" smtClean="0"/>
          </a:p>
          <a:p>
            <a:endParaRPr lang="it-IT" sz="2000" dirty="0"/>
          </a:p>
        </p:txBody>
      </p:sp>
    </p:spTree>
    <p:extLst>
      <p:ext uri="{BB962C8B-B14F-4D97-AF65-F5344CB8AC3E}">
        <p14:creationId xmlns:p14="http://schemas.microsoft.com/office/powerpoint/2010/main" val="96644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1815882"/>
          </a:xfrm>
          <a:prstGeom prst="rect">
            <a:avLst/>
          </a:prstGeom>
          <a:noFill/>
        </p:spPr>
        <p:txBody>
          <a:bodyPr wrap="square" rtlCol="0">
            <a:spAutoFit/>
          </a:bodyPr>
          <a:lstStyle/>
          <a:p>
            <a:pPr algn="ctr"/>
            <a:r>
              <a:rPr lang="it-IT" sz="4000" b="1" dirty="0" smtClean="0"/>
              <a:t>Responsabile </a:t>
            </a:r>
            <a:r>
              <a:rPr lang="it-IT" sz="4000" b="1" dirty="0" smtClean="0"/>
              <a:t>Tirocini</a:t>
            </a:r>
          </a:p>
          <a:p>
            <a:pPr algn="ctr"/>
            <a:r>
              <a:rPr lang="it-IT" sz="3200" b="1" dirty="0" smtClean="0"/>
              <a:t>Requisiti Funzionali</a:t>
            </a:r>
            <a:endParaRPr lang="it-IT" sz="3200" b="1" dirty="0" smtClean="0"/>
          </a:p>
          <a:p>
            <a:pPr algn="ctr"/>
            <a:endParaRPr lang="it-IT" sz="4000" b="1" dirty="0"/>
          </a:p>
        </p:txBody>
      </p:sp>
      <p:sp>
        <p:nvSpPr>
          <p:cNvPr id="4" name="CasellaDiTesto 3"/>
          <p:cNvSpPr txBox="1"/>
          <p:nvPr/>
        </p:nvSpPr>
        <p:spPr>
          <a:xfrm>
            <a:off x="-1844" y="1768748"/>
            <a:ext cx="9144000" cy="5909310"/>
          </a:xfrm>
          <a:prstGeom prst="rect">
            <a:avLst/>
          </a:prstGeom>
          <a:noFill/>
        </p:spPr>
        <p:txBody>
          <a:bodyPr wrap="square" rtlCol="0">
            <a:spAutoFit/>
          </a:bodyPr>
          <a:lstStyle/>
          <a:p>
            <a:endParaRPr lang="it-IT" dirty="0" smtClean="0"/>
          </a:p>
          <a:p>
            <a:endParaRPr lang="it-IT" dirty="0"/>
          </a:p>
          <a:p>
            <a:pPr marL="285750" indent="-285750">
              <a:buFont typeface="Arial" pitchFamily="34" charset="0"/>
              <a:buChar char="•"/>
            </a:pPr>
            <a:r>
              <a:rPr lang="it-IT" b="1" dirty="0" smtClean="0"/>
              <a:t>RF_M_2.6 </a:t>
            </a:r>
            <a:r>
              <a:rPr lang="it-IT" dirty="0" smtClean="0"/>
              <a:t>Possibilità </a:t>
            </a:r>
            <a:r>
              <a:rPr lang="it-IT" dirty="0"/>
              <a:t>di aggiungere il feedback sulla schedulazione di un tirocinante da parte del responsabile </a:t>
            </a:r>
            <a:r>
              <a:rPr lang="it-IT" dirty="0" smtClean="0"/>
              <a:t>tirocini</a:t>
            </a:r>
          </a:p>
          <a:p>
            <a:endParaRPr lang="it-IT" dirty="0"/>
          </a:p>
          <a:p>
            <a:pPr marL="285750" indent="-285750">
              <a:buFont typeface="Arial" pitchFamily="34" charset="0"/>
              <a:buChar char="•"/>
            </a:pPr>
            <a:r>
              <a:rPr lang="it-IT" b="1" dirty="0" smtClean="0"/>
              <a:t>RF_M_2.10 </a:t>
            </a:r>
            <a:r>
              <a:rPr lang="it-IT" dirty="0" smtClean="0"/>
              <a:t>Possibilità </a:t>
            </a:r>
            <a:r>
              <a:rPr lang="it-IT" dirty="0"/>
              <a:t>di visualizzare il registro delle attività del tirocinante da parte del tirocinante, responsabile tirocini e della segreteria dell'asilo;</a:t>
            </a:r>
          </a:p>
          <a:p>
            <a:endParaRPr lang="it-IT" dirty="0"/>
          </a:p>
          <a:p>
            <a:pPr marL="285750" indent="-285750">
              <a:buFont typeface="Arial" pitchFamily="34" charset="0"/>
              <a:buChar char="•"/>
            </a:pPr>
            <a:r>
              <a:rPr lang="it-IT" b="1" dirty="0" smtClean="0"/>
              <a:t>RF_M_2.12 </a:t>
            </a:r>
            <a:r>
              <a:rPr lang="it-IT" dirty="0" smtClean="0"/>
              <a:t>Possibilità </a:t>
            </a:r>
            <a:r>
              <a:rPr lang="it-IT" dirty="0"/>
              <a:t>di visualizzare la schedulazione dei tirocinanti da parte del responsabile tirocini e dalla segreteria dell'asilo e del tirocinante.</a:t>
            </a:r>
          </a:p>
          <a:p>
            <a:endParaRPr lang="it-IT" dirty="0"/>
          </a:p>
          <a:p>
            <a:pPr marL="285750" indent="-285750">
              <a:buFont typeface="Arial" pitchFamily="34" charset="0"/>
              <a:buChar char="•"/>
            </a:pPr>
            <a:r>
              <a:rPr lang="it-IT" b="1" dirty="0" smtClean="0"/>
              <a:t>RF_M_2.13 </a:t>
            </a:r>
            <a:r>
              <a:rPr lang="it-IT" dirty="0" smtClean="0"/>
              <a:t>Possibilità </a:t>
            </a:r>
            <a:r>
              <a:rPr lang="it-IT" dirty="0"/>
              <a:t>di inserimento della schedulazione dei tirocinanti da parte del responsabile tirocini</a:t>
            </a:r>
            <a:r>
              <a:rPr lang="it-IT" dirty="0" smtClean="0"/>
              <a:t>.</a:t>
            </a:r>
          </a:p>
          <a:p>
            <a:endParaRPr lang="it-IT" dirty="0"/>
          </a:p>
          <a:p>
            <a:pPr marL="285750" indent="-285750">
              <a:buFont typeface="Arial" pitchFamily="34" charset="0"/>
              <a:buChar char="•"/>
            </a:pPr>
            <a:r>
              <a:rPr lang="it-IT" b="1" dirty="0" smtClean="0"/>
              <a:t>RF_M_2.15 </a:t>
            </a:r>
            <a:r>
              <a:rPr lang="it-IT" dirty="0" smtClean="0"/>
              <a:t>Possibilità </a:t>
            </a:r>
            <a:r>
              <a:rPr lang="it-IT" dirty="0"/>
              <a:t>di modifica della schedulazione dei tirocinanti da parte del responsabile tirocini.</a:t>
            </a:r>
          </a:p>
          <a:p>
            <a:endParaRPr lang="it-IT" dirty="0"/>
          </a:p>
          <a:p>
            <a:endParaRPr lang="it-IT" dirty="0"/>
          </a:p>
          <a:p>
            <a:endParaRPr lang="it-IT" dirty="0"/>
          </a:p>
          <a:p>
            <a:endParaRPr lang="it-IT" dirty="0" smtClean="0"/>
          </a:p>
          <a:p>
            <a:endParaRPr lang="it-IT" dirty="0"/>
          </a:p>
        </p:txBody>
      </p:sp>
    </p:spTree>
    <p:extLst>
      <p:ext uri="{BB962C8B-B14F-4D97-AF65-F5344CB8AC3E}">
        <p14:creationId xmlns:p14="http://schemas.microsoft.com/office/powerpoint/2010/main" val="52909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val="42212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val="247169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val="137620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val="1545582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689</TotalTime>
  <Words>524</Words>
  <Application>Microsoft Office PowerPoint</Application>
  <PresentationFormat>Presentazione su schermo (4:3)</PresentationFormat>
  <Paragraphs>74</Paragraphs>
  <Slides>17</Slides>
  <Notes>0</Notes>
  <HiddenSlides>0</HiddenSlides>
  <MMClips>0</MMClips>
  <ScaleCrop>false</ScaleCrop>
  <HeadingPairs>
    <vt:vector size="4" baseType="variant">
      <vt:variant>
        <vt:lpstr>Tema</vt:lpstr>
      </vt:variant>
      <vt:variant>
        <vt:i4>1</vt:i4>
      </vt:variant>
      <vt:variant>
        <vt:lpstr>Titoli diapositive</vt:lpstr>
      </vt:variant>
      <vt:variant>
        <vt:i4>17</vt:i4>
      </vt:variant>
    </vt:vector>
  </HeadingPairs>
  <TitlesOfParts>
    <vt:vector size="18"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Francesco Durante</dc:creator>
  <cp:keywords>@silo</cp:keywords>
  <cp:lastModifiedBy>Fr4nc3sc0</cp:lastModifiedBy>
  <cp:revision>52</cp:revision>
  <dcterms:created xsi:type="dcterms:W3CDTF">2012-12-23T12:37:08Z</dcterms:created>
  <dcterms:modified xsi:type="dcterms:W3CDTF">2013-01-03T09:00:41Z</dcterms:modified>
</cp:coreProperties>
</file>