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7347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52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778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3012</Words>
  <Application>Microsoft Macintosh PowerPoint</Application>
  <PresentationFormat>Presentazione su schermo (4:3)</PresentationFormat>
  <Paragraphs>610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32</cp:revision>
  <dcterms:created xsi:type="dcterms:W3CDTF">2012-12-23T12:37:08Z</dcterms:created>
  <dcterms:modified xsi:type="dcterms:W3CDTF">2013-01-02T12:55:08Z</dcterms:modified>
</cp:coreProperties>
</file>