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69" r:id="rId3"/>
    <p:sldId id="266" r:id="rId4"/>
    <p:sldId id="263" r:id="rId5"/>
    <p:sldId id="275" r:id="rId6"/>
    <p:sldId id="270" r:id="rId7"/>
    <p:sldId id="274" r:id="rId8"/>
    <p:sldId id="262" r:id="rId9"/>
    <p:sldId id="273" r:id="rId10"/>
    <p:sldId id="276" r:id="rId11"/>
    <p:sldId id="261" r:id="rId12"/>
    <p:sldId id="264" r:id="rId13"/>
    <p:sldId id="260"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6" clrIdx="0"/>
  <p:cmAuthor id="1" name="Marko"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07" autoAdjust="0"/>
  </p:normalViewPr>
  <p:slideViewPr>
    <p:cSldViewPr>
      <p:cViewPr>
        <p:scale>
          <a:sx n="80" d="100"/>
          <a:sy n="80" d="100"/>
        </p:scale>
        <p:origin x="-990" y="3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5:29:07.260" idx="6">
    <p:pos x="10" y="10"/>
    <p:text>LOL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26:42.006" idx="2">
    <p:pos x="-2" y="22"/>
    <p:text>O scrivi Problem e Solution
o Problema e Soluzione</p:text>
  </p:cm>
  <p:cm authorId="0" dt="2012-12-30T15:26:57.375" idx="3">
    <p:pos x="4150" y="3018"/>
    <p:text>che è st'asterisco?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5:28:13.605" idx="4">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5:28:33.370" idx="5">
    <p:pos x="10" y="10"/>
    <p:text>Prova a mettere, oltre a questa slide, due slide, in cui dividi il sequence in due parti.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extLst>
      <p:ext uri="{BB962C8B-B14F-4D97-AF65-F5344CB8AC3E}">
        <p14:creationId xmlns:p14="http://schemas.microsoft.com/office/powerpoint/2010/main" val="58693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val="109336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Dire</a:t>
            </a:r>
            <a:r>
              <a:rPr lang="it-IT" baseline="0" dirty="0" smtClean="0"/>
              <a:t> cosa si intende per gestione degli extra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val="96867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aseline="0" dirty="0" smtClean="0"/>
              <a:t>le generalizzazioni i</a:t>
            </a:r>
            <a:r>
              <a:rPr lang="it-IT" dirty="0" smtClean="0"/>
              <a:t>nvece</a:t>
            </a:r>
            <a:r>
              <a:rPr lang="it-IT" baseline="0" dirty="0" smtClean="0"/>
              <a:t> </a:t>
            </a:r>
            <a:r>
              <a:rPr lang="it-IT" baseline="0" dirty="0" smtClean="0"/>
              <a:t>di </a:t>
            </a:r>
            <a:r>
              <a:rPr lang="it-IT" baseline="0" dirty="0" smtClean="0"/>
              <a:t>essere esplicite sono </a:t>
            </a:r>
            <a:r>
              <a:rPr lang="it-IT" baseline="0" dirty="0" smtClean="0"/>
              <a:t>implicite in modo da semplificare il tutto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val="2687425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329423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32838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166066640"/>
              </p:ext>
            </p:extLst>
          </p:nvPr>
        </p:nvGraphicFramePr>
        <p:xfrm>
          <a:off x="179512" y="5517232"/>
          <a:ext cx="2051720" cy="118872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Marco</a:t>
                      </a:r>
                      <a:r>
                        <a:rPr lang="it-IT" sz="1400" baseline="0" dirty="0" smtClean="0">
                          <a:effectLst/>
                        </a:rPr>
                        <a:t> Parisi</a:t>
                      </a:r>
                    </a:p>
                  </a:txBody>
                  <a:tcPr marL="38100" marR="38100" marT="38100" marB="38100"/>
                </a:tc>
              </a:tr>
              <a:tr h="0">
                <a:tc>
                  <a:txBody>
                    <a:bodyPr/>
                    <a:lstStyle/>
                    <a:p>
                      <a:pPr algn="ctr" rtl="0">
                        <a:lnSpc>
                          <a:spcPct val="150000"/>
                        </a:lnSpc>
                      </a:pPr>
                      <a:r>
                        <a:rPr lang="it-IT" sz="1400" baseline="0" dirty="0" smtClean="0">
                          <a:effectLst/>
                        </a:rPr>
                        <a:t>0512100543</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endParaRPr lang="it-IT" sz="2400" dirty="0" smtClean="0"/>
          </a:p>
          <a:p>
            <a:pPr marL="285750" indent="-285750">
              <a:buFont typeface="Arial" pitchFamily="34" charset="0"/>
              <a:buChar char="•"/>
            </a:pPr>
            <a:r>
              <a:rPr lang="it-IT" sz="2400" dirty="0" smtClean="0"/>
              <a:t>Visualizzare lo storico dei pagamenti</a:t>
            </a:r>
          </a:p>
          <a:p>
            <a:pPr marL="285750" indent="-285750">
              <a:buFont typeface="Arial" pitchFamily="34" charset="0"/>
              <a:buChar char="•"/>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rko\Desktop\UC 2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84784"/>
            <a:ext cx="8919155" cy="5184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spTree>
    <p:extLst>
      <p:ext uri="{BB962C8B-B14F-4D97-AF65-F5344CB8AC3E}">
        <p14:creationId xmlns:p14="http://schemas.microsoft.com/office/powerpoint/2010/main" val="1574381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611560" y="1519308"/>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IMPATTO</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435" y="2276872"/>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3133906" y="5589240"/>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i="1" dirty="0" err="1" smtClean="0">
                <a:solidFill>
                  <a:schemeClr val="accent4"/>
                </a:solidFill>
              </a:rPr>
              <a:t>Capire</a:t>
            </a:r>
            <a:r>
              <a:rPr lang="en-US" i="1" dirty="0" smtClean="0">
                <a:solidFill>
                  <a:schemeClr val="accent4"/>
                </a:solidFill>
              </a:rPr>
              <a:t> </a:t>
            </a:r>
            <a:r>
              <a:rPr lang="en-US" i="1" dirty="0" err="1" smtClean="0">
                <a:solidFill>
                  <a:schemeClr val="accent4"/>
                </a:solidFill>
              </a:rPr>
              <a:t>cosa</a:t>
            </a:r>
            <a:r>
              <a:rPr lang="en-US" i="1" dirty="0" smtClean="0">
                <a:solidFill>
                  <a:schemeClr val="accent4"/>
                </a:solidFill>
              </a:rPr>
              <a:t> </a:t>
            </a:r>
            <a:r>
              <a:rPr lang="en-US" i="1" dirty="0" err="1" smtClean="0">
                <a:solidFill>
                  <a:schemeClr val="accent4"/>
                </a:solidFill>
              </a:rPr>
              <a:t>il</a:t>
            </a:r>
            <a:r>
              <a:rPr lang="en-US" i="1" dirty="0" smtClean="0">
                <a:solidFill>
                  <a:schemeClr val="accent4"/>
                </a:solidFill>
              </a:rPr>
              <a:t> </a:t>
            </a:r>
            <a:r>
              <a:rPr lang="en-US" i="1" dirty="0" err="1" smtClean="0">
                <a:solidFill>
                  <a:schemeClr val="accent4"/>
                </a:solidFill>
              </a:rPr>
              <a:t>cliente</a:t>
            </a:r>
            <a:r>
              <a:rPr lang="en-US" i="1" dirty="0" smtClean="0">
                <a:solidFill>
                  <a:schemeClr val="accent4"/>
                </a:solidFill>
              </a:rPr>
              <a:t> </a:t>
            </a:r>
            <a:r>
              <a:rPr lang="en-US" i="1" dirty="0" err="1" smtClean="0">
                <a:solidFill>
                  <a:schemeClr val="accent4"/>
                </a:solidFill>
              </a:rPr>
              <a:t>vuole</a:t>
            </a:r>
            <a:endParaRPr lang="en-US" i="1" dirty="0">
              <a:solidFill>
                <a:schemeClr val="accent4"/>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50576"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384434"/>
            <a:ext cx="8488314" cy="147661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specifico</a:t>
            </a:r>
            <a:r>
              <a:rPr lang="en-US" dirty="0" smtClean="0">
                <a:solidFill>
                  <a:srgbClr val="000000"/>
                </a:solidFill>
              </a:rPr>
              <a:t> </a:t>
            </a:r>
            <a:r>
              <a:rPr lang="en-US" dirty="0" err="1" smtClean="0">
                <a:solidFill>
                  <a:srgbClr val="000000"/>
                </a:solidFill>
              </a:rPr>
              <a:t>su</a:t>
            </a:r>
            <a:r>
              <a:rPr lang="en-US" dirty="0" smtClean="0">
                <a:solidFill>
                  <a:srgbClr val="000000"/>
                </a:solidFill>
              </a:rPr>
              <a:t> </a:t>
            </a:r>
            <a:r>
              <a:rPr lang="en-US" dirty="0" err="1" smtClean="0">
                <a:solidFill>
                  <a:srgbClr val="000000"/>
                </a:solidFill>
              </a:rPr>
              <a:t>molte</a:t>
            </a:r>
            <a:r>
              <a:rPr lang="en-US" dirty="0" smtClean="0">
                <a:solidFill>
                  <a:srgbClr val="000000"/>
                </a:solidFill>
              </a:rPr>
              <a:t> </a:t>
            </a:r>
            <a:r>
              <a:rPr lang="en-US" dirty="0" err="1" smtClean="0">
                <a:solidFill>
                  <a:srgbClr val="000000"/>
                </a:solidFill>
              </a:rPr>
              <a:t>questioni</a:t>
            </a:r>
            <a:r>
              <a:rPr lang="en-US" dirty="0" smtClean="0">
                <a:solidFill>
                  <a:srgbClr val="000000"/>
                </a:solidFill>
              </a:rPr>
              <a:t>, solo </a:t>
            </a:r>
            <a:r>
              <a:rPr lang="en-US" dirty="0" err="1" smtClean="0">
                <a:solidFill>
                  <a:srgbClr val="000000"/>
                </a:solidFill>
              </a:rPr>
              <a:t>accennate</a:t>
            </a:r>
            <a:r>
              <a:rPr lang="en-US" dirty="0" smtClean="0">
                <a:solidFill>
                  <a:srgbClr val="000000"/>
                </a:solidFill>
              </a:rPr>
              <a:t> come </a:t>
            </a:r>
            <a:r>
              <a:rPr lang="en-US" dirty="0" err="1" smtClean="0">
                <a:solidFill>
                  <a:srgbClr val="000000"/>
                </a:solidFill>
              </a:rPr>
              <a:t>rimborso</a:t>
            </a:r>
            <a:r>
              <a:rPr lang="en-US" dirty="0" smtClean="0">
                <a:solidFill>
                  <a:srgbClr val="000000"/>
                </a:solidFill>
              </a:rPr>
              <a:t>, </a:t>
            </a:r>
            <a:r>
              <a:rPr lang="en-US" dirty="0" err="1" smtClean="0">
                <a:solidFill>
                  <a:srgbClr val="000000"/>
                </a:solidFill>
              </a:rPr>
              <a:t>sconto</a:t>
            </a:r>
            <a:r>
              <a:rPr lang="en-US" dirty="0" smtClean="0">
                <a:solidFill>
                  <a:srgbClr val="000000"/>
                </a:solidFill>
              </a:rPr>
              <a:t>, </a:t>
            </a:r>
            <a:r>
              <a:rPr lang="en-US" dirty="0" err="1" smtClean="0">
                <a:solidFill>
                  <a:srgbClr val="000000"/>
                </a:solidFill>
              </a:rPr>
              <a:t>dipendenti</a:t>
            </a:r>
            <a:r>
              <a:rPr lang="en-US" dirty="0" smtClean="0">
                <a:solidFill>
                  <a:srgbClr val="000000"/>
                </a:solidFill>
              </a:rPr>
              <a:t>/</a:t>
            </a:r>
            <a:r>
              <a:rPr lang="en-US" dirty="0" err="1" smtClean="0">
                <a:solidFill>
                  <a:srgbClr val="000000"/>
                </a:solidFill>
              </a:rPr>
              <a:t>studenti</a:t>
            </a:r>
            <a:r>
              <a:rPr lang="en-US" dirty="0" smtClean="0">
                <a:solidFill>
                  <a:srgbClr val="000000"/>
                </a:solidFill>
              </a:rPr>
              <a:t> </a:t>
            </a:r>
            <a:r>
              <a:rPr lang="en-US" dirty="0" err="1" smtClean="0">
                <a:solidFill>
                  <a:srgbClr val="000000"/>
                </a:solidFill>
              </a:rPr>
              <a:t>ecc</a:t>
            </a:r>
            <a:r>
              <a:rPr lang="en-US" dirty="0" smtClean="0">
                <a:solidFill>
                  <a:srgbClr val="000000"/>
                </a:solidFill>
              </a:rPr>
              <a:t>..</a:t>
            </a:r>
            <a:endParaRPr lang="en-US" dirty="0">
              <a:solidFill>
                <a:srgbClr val="000000"/>
              </a:solidFill>
            </a:endParaRPr>
          </a:p>
        </p:txBody>
      </p:sp>
      <p:sp>
        <p:nvSpPr>
          <p:cNvPr id="4" name="Content Placeholder 3"/>
          <p:cNvSpPr txBox="1">
            <a:spLocks/>
          </p:cNvSpPr>
          <p:nvPr/>
        </p:nvSpPr>
        <p:spPr>
          <a:xfrm>
            <a:off x="323528" y="4437112"/>
            <a:ext cx="8352928"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a:t>
            </a:r>
            <a:r>
              <a:rPr lang="en-US" dirty="0" err="1" smtClean="0">
                <a:solidFill>
                  <a:srgbClr val="000000"/>
                </a:solidFill>
              </a:rPr>
              <a:t>trattando</a:t>
            </a:r>
            <a:r>
              <a:rPr lang="en-US" dirty="0" smtClean="0">
                <a:solidFill>
                  <a:srgbClr val="000000"/>
                </a:solidFill>
              </a:rPr>
              <a:t> solo </a:t>
            </a:r>
            <a:r>
              <a:rPr lang="en-US" dirty="0" err="1" smtClean="0">
                <a:solidFill>
                  <a:srgbClr val="000000"/>
                </a:solidFill>
              </a:rPr>
              <a:t>campi</a:t>
            </a:r>
            <a:r>
              <a:rPr lang="en-US" dirty="0" smtClean="0">
                <a:solidFill>
                  <a:srgbClr val="000000"/>
                </a:solidFill>
              </a:rPr>
              <a:t> </a:t>
            </a:r>
            <a:r>
              <a:rPr lang="en-US" dirty="0" err="1" smtClean="0">
                <a:solidFill>
                  <a:srgbClr val="000000"/>
                </a:solidFill>
              </a:rPr>
              <a:t>noti</a:t>
            </a:r>
            <a:endParaRPr lang="en-US" dirty="0">
              <a:solidFill>
                <a:srgbClr val="000000"/>
              </a:solidFill>
            </a:endParaRPr>
          </a:p>
        </p:txBody>
      </p:sp>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1026" name="Picture 2" descr="C:\Users\Marko\Desktop\Class_Diagram_Pagamenti buo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2" y="1196752"/>
            <a:ext cx="9144000"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8449562"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pPr>
              <a:buFont typeface="Arial" pitchFamily="34" charset="0"/>
              <a:buChar char="•"/>
            </a:pPr>
            <a:r>
              <a:rPr lang="it-IT" dirty="0" smtClean="0">
                <a:solidFill>
                  <a:srgbClr val="000000"/>
                </a:solidFill>
              </a:rPr>
              <a:t>genitore non può pagare online ma deve pagare con bancomat allo sportello dell’asilo</a:t>
            </a:r>
          </a:p>
          <a:p>
            <a:pPr>
              <a:buFont typeface="Arial" pitchFamily="34" charset="0"/>
              <a:buChar char="•"/>
            </a:pPr>
            <a:r>
              <a:rPr lang="it-IT" dirty="0" smtClean="0">
                <a:solidFill>
                  <a:srgbClr val="000000"/>
                </a:solidFill>
              </a:rPr>
              <a:t>Cauzione: è Stata tolta perché non era presente sul bando e abbiamo deciso di non occuparcene</a:t>
            </a:r>
          </a:p>
          <a:p>
            <a:pPr marL="0" indent="0">
              <a:buNone/>
            </a:pPr>
            <a:endParaRPr lang="it-IT" dirty="0" smtClean="0">
              <a:solidFill>
                <a:srgbClr val="000000"/>
              </a:solidFill>
            </a:endParaRPr>
          </a:p>
          <a:p>
            <a:pPr marL="0" indent="0">
              <a:buNone/>
            </a:pPr>
            <a:r>
              <a:rPr lang="it-IT" dirty="0" smtClean="0">
                <a:solidFill>
                  <a:srgbClr val="000000"/>
                </a:solidFill>
              </a:rPr>
              <a:t>Cosa deve essere gestito:</a:t>
            </a:r>
          </a:p>
          <a:p>
            <a:pPr>
              <a:buFont typeface="Arial" pitchFamily="34" charset="0"/>
              <a:buChar char="•"/>
            </a:pPr>
            <a:r>
              <a:rPr lang="it-IT" dirty="0" smtClean="0">
                <a:solidFill>
                  <a:srgbClr val="000000"/>
                </a:solidFill>
              </a:rPr>
              <a:t>Devono essere gestiti gli extra</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0" name="Picture 2" descr="C:\Users\Marko\Desktop\Class_Diagram_Pagamenti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85725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02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50424" y="1343090"/>
            <a:ext cx="5648201" cy="861774"/>
          </a:xfrm>
          <a:prstGeom prst="rect">
            <a:avLst/>
          </a:prstGeom>
          <a:noFill/>
        </p:spPr>
        <p:txBody>
          <a:bodyPr wrap="square" rtlCol="0">
            <a:spAutoFit/>
          </a:bodyPr>
          <a:lstStyle/>
          <a:p>
            <a:r>
              <a:rPr lang="it-IT" sz="3200" b="1" dirty="0">
                <a:latin typeface="+mj-lt"/>
              </a:rPr>
              <a:t> </a:t>
            </a:r>
            <a:r>
              <a:rPr lang="it-IT" sz="3200" b="1" dirty="0" smtClean="0">
                <a:latin typeface="+mj-lt"/>
              </a:rPr>
              <a:t>Procediamo??    No!</a:t>
            </a:r>
          </a:p>
          <a:p>
            <a:endParaRPr lang="it-IT" dirty="0">
              <a:latin typeface="+mj-lt"/>
            </a:endParaRPr>
          </a:p>
        </p:txBody>
      </p:sp>
      <p:pic>
        <p:nvPicPr>
          <p:cNvPr id="2050" name="Picture 2" descr="C:\Users\Marko\Desktop\man-with-stop-sign-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836712"/>
            <a:ext cx="2592288"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250424" y="3284984"/>
            <a:ext cx="8426031" cy="1323439"/>
          </a:xfrm>
          <a:prstGeom prst="rect">
            <a:avLst/>
          </a:prstGeom>
          <a:noFill/>
        </p:spPr>
        <p:txBody>
          <a:bodyPr wrap="square" rtlCol="0">
            <a:spAutoFit/>
          </a:bodyPr>
          <a:lstStyle/>
          <a:p>
            <a:r>
              <a:rPr lang="it-IT" sz="3200" b="1" dirty="0" smtClean="0"/>
              <a:t>C’è un’ultima revisione da fare:</a:t>
            </a:r>
            <a:endParaRPr lang="it-IT" sz="3200" b="1" dirty="0"/>
          </a:p>
          <a:p>
            <a:endParaRPr lang="it-IT" sz="2400" dirty="0" smtClean="0"/>
          </a:p>
          <a:p>
            <a:r>
              <a:rPr lang="it-IT" sz="2400" dirty="0" smtClean="0"/>
              <a:t>rimozione di promemoria fattura e promemoria pagamento </a:t>
            </a:r>
          </a:p>
        </p:txBody>
      </p:sp>
    </p:spTree>
    <p:extLst>
      <p:ext uri="{BB962C8B-B14F-4D97-AF65-F5344CB8AC3E}">
        <p14:creationId xmlns:p14="http://schemas.microsoft.com/office/powerpoint/2010/main" val="3719780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endParaRPr lang="it-IT" sz="2400" dirty="0" smtClean="0"/>
          </a:p>
          <a:p>
            <a:pPr marL="285750" indent="-285750">
              <a:buFont typeface="Arial" pitchFamily="34" charset="0"/>
              <a:buChar char="•"/>
            </a:pPr>
            <a:r>
              <a:rPr lang="it-IT" sz="2400" dirty="0" smtClean="0"/>
              <a:t>Visualizzare lo stato dei pagamenti di tutti gli iscritti </a:t>
            </a:r>
          </a:p>
          <a:p>
            <a:pPr marL="285750" indent="-285750">
              <a:buFont typeface="Arial" pitchFamily="34" charset="0"/>
              <a:buChar char="•"/>
            </a:pPr>
            <a:r>
              <a:rPr lang="it-IT" sz="2400" dirty="0" smtClean="0"/>
              <a:t>Possibilità di fatturare i pagamenti mensili</a:t>
            </a:r>
          </a:p>
          <a:p>
            <a:pPr marL="285750" indent="-285750">
              <a:buFont typeface="Arial" pitchFamily="34" charset="0"/>
              <a:buChar char="•"/>
            </a:pPr>
            <a:r>
              <a:rPr lang="it-IT" sz="2400" dirty="0" smtClean="0"/>
              <a:t>Automatizzare la gestione delle rette per il servizio e permettere la personalizzazione delle rette</a:t>
            </a:r>
          </a:p>
          <a:p>
            <a:pPr marL="285750" indent="-285750">
              <a:buFont typeface="Arial" pitchFamily="34" charset="0"/>
              <a:buChar char="•"/>
            </a:pPr>
            <a:r>
              <a:rPr lang="it-IT" sz="2400" dirty="0" smtClean="0"/>
              <a:t>Possibilità di modificare manualmente la registrazione di un pagamento</a:t>
            </a:r>
          </a:p>
          <a:p>
            <a:pPr marL="285750" indent="-285750">
              <a:buFont typeface="Arial" pitchFamily="34" charset="0"/>
              <a:buChar char="•"/>
            </a:pPr>
            <a:r>
              <a:rPr lang="it-IT" sz="2400" dirty="0" smtClean="0"/>
              <a:t>Inviare email di promemoria</a:t>
            </a:r>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540</TotalTime>
  <Words>239</Words>
  <Application>Microsoft Office PowerPoint</Application>
  <PresentationFormat>Presentazione su schermo (4:3)</PresentationFormat>
  <Paragraphs>53</Paragraphs>
  <Slides>13</Slides>
  <Notes>7</Notes>
  <HiddenSlides>0</HiddenSlides>
  <MMClips>0</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Equinozio</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Marco Parisi</dc:creator>
  <cp:keywords>@silo</cp:keywords>
  <cp:lastModifiedBy>Marko</cp:lastModifiedBy>
  <cp:revision>43</cp:revision>
  <dcterms:created xsi:type="dcterms:W3CDTF">2012-12-23T12:37:08Z</dcterms:created>
  <dcterms:modified xsi:type="dcterms:W3CDTF">2013-01-03T09:37:26Z</dcterms:modified>
</cp:coreProperties>
</file>